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7" r:id="rId2"/>
    <p:sldId id="256" r:id="rId3"/>
    <p:sldId id="648" r:id="rId4"/>
    <p:sldId id="258" r:id="rId5"/>
    <p:sldId id="710" r:id="rId6"/>
    <p:sldId id="694" r:id="rId7"/>
    <p:sldId id="596" r:id="rId8"/>
    <p:sldId id="630" r:id="rId9"/>
    <p:sldId id="631" r:id="rId10"/>
    <p:sldId id="632" r:id="rId11"/>
    <p:sldId id="633" r:id="rId12"/>
    <p:sldId id="634" r:id="rId13"/>
    <p:sldId id="695" r:id="rId14"/>
    <p:sldId id="665" r:id="rId15"/>
    <p:sldId id="666" r:id="rId16"/>
    <p:sldId id="696" r:id="rId17"/>
    <p:sldId id="667" r:id="rId18"/>
    <p:sldId id="671" r:id="rId19"/>
    <p:sldId id="259" r:id="rId20"/>
    <p:sldId id="711" r:id="rId21"/>
    <p:sldId id="712" r:id="rId22"/>
    <p:sldId id="714" r:id="rId23"/>
    <p:sldId id="698" r:id="rId24"/>
    <p:sldId id="644" r:id="rId25"/>
    <p:sldId id="699" r:id="rId26"/>
    <p:sldId id="642" r:id="rId27"/>
    <p:sldId id="715" r:id="rId28"/>
    <p:sldId id="716" r:id="rId29"/>
    <p:sldId id="717" r:id="rId30"/>
    <p:sldId id="704" r:id="rId31"/>
    <p:sldId id="615" r:id="rId32"/>
    <p:sldId id="706" r:id="rId33"/>
    <p:sldId id="587" r:id="rId34"/>
    <p:sldId id="707" r:id="rId35"/>
    <p:sldId id="692" r:id="rId36"/>
    <p:sldId id="691" r:id="rId37"/>
    <p:sldId id="641" r:id="rId38"/>
    <p:sldId id="708" r:id="rId39"/>
    <p:sldId id="618" r:id="rId40"/>
    <p:sldId id="619" r:id="rId41"/>
    <p:sldId id="620" r:id="rId42"/>
    <p:sldId id="639" r:id="rId43"/>
    <p:sldId id="622" r:id="rId44"/>
    <p:sldId id="640" r:id="rId45"/>
    <p:sldId id="709" r:id="rId46"/>
    <p:sldId id="629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70BD7-091B-4F21-96EB-0F5080DA8059}" v="55" dt="2021-01-11T20:20:5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aillet-Rao" userId="bfd1aff5-dd21-40de-a7ff-1edd1a258d0f" providerId="ADAL" clId="{5B270BD7-091B-4F21-96EB-0F5080DA8059}"/>
    <pc:docChg chg="undo custSel mod addSld delSld modSld sldOrd">
      <pc:chgData name="Caroline Maillet-Rao" userId="bfd1aff5-dd21-40de-a7ff-1edd1a258d0f" providerId="ADAL" clId="{5B270BD7-091B-4F21-96EB-0F5080DA8059}" dt="2021-01-11T20:20:50.084" v="3119"/>
      <pc:docMkLst>
        <pc:docMk/>
      </pc:docMkLst>
      <pc:sldChg chg="del">
        <pc:chgData name="Caroline Maillet-Rao" userId="bfd1aff5-dd21-40de-a7ff-1edd1a258d0f" providerId="ADAL" clId="{5B270BD7-091B-4F21-96EB-0F5080DA8059}" dt="2021-01-07T23:34:10.988" v="1253" actId="2696"/>
        <pc:sldMkLst>
          <pc:docMk/>
          <pc:sldMk cId="3832480626" sldId="257"/>
        </pc:sldMkLst>
      </pc:sldChg>
      <pc:sldChg chg="addSp delSp modSp mod ord">
        <pc:chgData name="Caroline Maillet-Rao" userId="bfd1aff5-dd21-40de-a7ff-1edd1a258d0f" providerId="ADAL" clId="{5B270BD7-091B-4F21-96EB-0F5080DA8059}" dt="2021-01-11T20:01:37.611" v="2447"/>
        <pc:sldMkLst>
          <pc:docMk/>
          <pc:sldMk cId="1298130665" sldId="258"/>
        </pc:sldMkLst>
        <pc:spChg chg="add mod">
          <ac:chgData name="Caroline Maillet-Rao" userId="bfd1aff5-dd21-40de-a7ff-1edd1a258d0f" providerId="ADAL" clId="{5B270BD7-091B-4F21-96EB-0F5080DA8059}" dt="2021-01-11T19:26:38.287" v="2178" actId="255"/>
          <ac:spMkLst>
            <pc:docMk/>
            <pc:sldMk cId="1298130665" sldId="258"/>
            <ac:spMk id="3" creationId="{5C3AFB38-7584-4C99-A4A5-4E89EB2FDCAC}"/>
          </ac:spMkLst>
        </pc:spChg>
        <pc:spChg chg="mod">
          <ac:chgData name="Caroline Maillet-Rao" userId="bfd1aff5-dd21-40de-a7ff-1edd1a258d0f" providerId="ADAL" clId="{5B270BD7-091B-4F21-96EB-0F5080DA8059}" dt="2021-01-11T19:16:34.709" v="1311" actId="122"/>
          <ac:spMkLst>
            <pc:docMk/>
            <pc:sldMk cId="1298130665" sldId="258"/>
            <ac:spMk id="4" creationId="{2B50E6A4-A32F-47E1-9550-385DDE336110}"/>
          </ac:spMkLst>
        </pc:spChg>
        <pc:spChg chg="add del mod">
          <ac:chgData name="Caroline Maillet-Rao" userId="bfd1aff5-dd21-40de-a7ff-1edd1a258d0f" providerId="ADAL" clId="{5B270BD7-091B-4F21-96EB-0F5080DA8059}" dt="2021-01-07T23:29:43.206" v="1165" actId="21"/>
          <ac:spMkLst>
            <pc:docMk/>
            <pc:sldMk cId="1298130665" sldId="258"/>
            <ac:spMk id="5" creationId="{890280E2-BB88-4092-96AE-00B8A4B54551}"/>
          </ac:spMkLst>
        </pc:spChg>
        <pc:spChg chg="mod">
          <ac:chgData name="Caroline Maillet-Rao" userId="bfd1aff5-dd21-40de-a7ff-1edd1a258d0f" providerId="ADAL" clId="{5B270BD7-091B-4F21-96EB-0F5080DA8059}" dt="2021-01-07T23:24:12.939" v="1034" actId="27636"/>
          <ac:spMkLst>
            <pc:docMk/>
            <pc:sldMk cId="1298130665" sldId="258"/>
            <ac:spMk id="9" creationId="{CA3660B3-B1F2-4DD1-B8E8-A6851BEFA976}"/>
          </ac:spMkLst>
        </pc:spChg>
        <pc:picChg chg="add mod">
          <ac:chgData name="Caroline Maillet-Rao" userId="bfd1aff5-dd21-40de-a7ff-1edd1a258d0f" providerId="ADAL" clId="{5B270BD7-091B-4F21-96EB-0F5080DA8059}" dt="2021-01-11T20:01:37.611" v="2447"/>
          <ac:picMkLst>
            <pc:docMk/>
            <pc:sldMk cId="1298130665" sldId="258"/>
            <ac:picMk id="7" creationId="{D9AA37BA-2301-48B5-AD7F-E300539D9D5C}"/>
          </ac:picMkLst>
        </pc:picChg>
      </pc:sldChg>
      <pc:sldChg chg="addSp modSp mod">
        <pc:chgData name="Caroline Maillet-Rao" userId="bfd1aff5-dd21-40de-a7ff-1edd1a258d0f" providerId="ADAL" clId="{5B270BD7-091B-4F21-96EB-0F5080DA8059}" dt="2021-01-11T20:02:45.882" v="2459"/>
        <pc:sldMkLst>
          <pc:docMk/>
          <pc:sldMk cId="2521861451" sldId="259"/>
        </pc:sldMkLst>
        <pc:spChg chg="mod">
          <ac:chgData name="Caroline Maillet-Rao" userId="bfd1aff5-dd21-40de-a7ff-1edd1a258d0f" providerId="ADAL" clId="{5B270BD7-091B-4F21-96EB-0F5080DA8059}" dt="2021-01-11T19:55:43.241" v="2400" actId="14100"/>
          <ac:spMkLst>
            <pc:docMk/>
            <pc:sldMk cId="2521861451" sldId="259"/>
            <ac:spMk id="2" creationId="{92D55956-65C4-45A0-B734-1EB5064764AA}"/>
          </ac:spMkLst>
        </pc:spChg>
        <pc:spChg chg="mod">
          <ac:chgData name="Caroline Maillet-Rao" userId="bfd1aff5-dd21-40de-a7ff-1edd1a258d0f" providerId="ADAL" clId="{5B270BD7-091B-4F21-96EB-0F5080DA8059}" dt="2021-01-11T19:53:15.145" v="2311" actId="20577"/>
          <ac:spMkLst>
            <pc:docMk/>
            <pc:sldMk cId="2521861451" sldId="259"/>
            <ac:spMk id="7" creationId="{33CBF695-BC9D-4C69-9471-7E4394977DD9}"/>
          </ac:spMkLst>
        </pc:spChg>
        <pc:spChg chg="add mod">
          <ac:chgData name="Caroline Maillet-Rao" userId="bfd1aff5-dd21-40de-a7ff-1edd1a258d0f" providerId="ADAL" clId="{5B270BD7-091B-4F21-96EB-0F5080DA8059}" dt="2021-01-11T19:56:11.997" v="2408" actId="14100"/>
          <ac:spMkLst>
            <pc:docMk/>
            <pc:sldMk cId="2521861451" sldId="259"/>
            <ac:spMk id="8" creationId="{D8574C73-4443-49DA-9E1E-89F5E0CF1B49}"/>
          </ac:spMkLst>
        </pc:spChg>
        <pc:picChg chg="mod">
          <ac:chgData name="Caroline Maillet-Rao" userId="bfd1aff5-dd21-40de-a7ff-1edd1a258d0f" providerId="ADAL" clId="{5B270BD7-091B-4F21-96EB-0F5080DA8059}" dt="2021-01-11T19:55:48.230" v="2402" actId="1076"/>
          <ac:picMkLst>
            <pc:docMk/>
            <pc:sldMk cId="2521861451" sldId="259"/>
            <ac:picMk id="5" creationId="{CC9857C5-03BA-48FE-B275-7834663A80FF}"/>
          </ac:picMkLst>
        </pc:picChg>
        <pc:picChg chg="add mod">
          <ac:chgData name="Caroline Maillet-Rao" userId="bfd1aff5-dd21-40de-a7ff-1edd1a258d0f" providerId="ADAL" clId="{5B270BD7-091B-4F21-96EB-0F5080DA8059}" dt="2021-01-11T20:02:45.882" v="2459"/>
          <ac:picMkLst>
            <pc:docMk/>
            <pc:sldMk cId="2521861451" sldId="259"/>
            <ac:picMk id="9" creationId="{912BCD12-A0AB-4E51-90BC-B6DCA4A3C432}"/>
          </ac:picMkLst>
        </pc:picChg>
      </pc:sldChg>
      <pc:sldChg chg="del">
        <pc:chgData name="Caroline Maillet-Rao" userId="bfd1aff5-dd21-40de-a7ff-1edd1a258d0f" providerId="ADAL" clId="{5B270BD7-091B-4F21-96EB-0F5080DA8059}" dt="2021-01-11T20:04:49.922" v="2478" actId="2696"/>
        <pc:sldMkLst>
          <pc:docMk/>
          <pc:sldMk cId="2874324605" sldId="260"/>
        </pc:sldMkLst>
      </pc:sldChg>
      <pc:sldChg chg="addSp delSp modSp mod">
        <pc:chgData name="Caroline Maillet-Rao" userId="bfd1aff5-dd21-40de-a7ff-1edd1a258d0f" providerId="ADAL" clId="{5B270BD7-091B-4F21-96EB-0F5080DA8059}" dt="2021-01-07T22:54:13.602" v="58" actId="14100"/>
        <pc:sldMkLst>
          <pc:docMk/>
          <pc:sldMk cId="3971820442" sldId="267"/>
        </pc:sldMkLst>
        <pc:spChg chg="mod">
          <ac:chgData name="Caroline Maillet-Rao" userId="bfd1aff5-dd21-40de-a7ff-1edd1a258d0f" providerId="ADAL" clId="{5B270BD7-091B-4F21-96EB-0F5080DA8059}" dt="2021-01-07T22:42:06.919" v="1" actId="20577"/>
          <ac:spMkLst>
            <pc:docMk/>
            <pc:sldMk cId="3971820442" sldId="267"/>
            <ac:spMk id="2" creationId="{F458240E-CDB3-4D85-A6E4-9B681F5BF936}"/>
          </ac:spMkLst>
        </pc:spChg>
        <pc:spChg chg="mod">
          <ac:chgData name="Caroline Maillet-Rao" userId="bfd1aff5-dd21-40de-a7ff-1edd1a258d0f" providerId="ADAL" clId="{5B270BD7-091B-4F21-96EB-0F5080DA8059}" dt="2021-01-07T22:53:39.892" v="53" actId="14100"/>
          <ac:spMkLst>
            <pc:docMk/>
            <pc:sldMk cId="3971820442" sldId="267"/>
            <ac:spMk id="4" creationId="{2F18622F-7059-441B-BECD-C7F07DB1CE1C}"/>
          </ac:spMkLst>
        </pc:spChg>
        <pc:picChg chg="add mod">
          <ac:chgData name="Caroline Maillet-Rao" userId="bfd1aff5-dd21-40de-a7ff-1edd1a258d0f" providerId="ADAL" clId="{5B270BD7-091B-4F21-96EB-0F5080DA8059}" dt="2021-01-07T22:54:13.602" v="58" actId="14100"/>
          <ac:picMkLst>
            <pc:docMk/>
            <pc:sldMk cId="3971820442" sldId="267"/>
            <ac:picMk id="7" creationId="{48879DD2-CBDB-4EF4-A5BD-D5DA0A12C3D2}"/>
          </ac:picMkLst>
        </pc:picChg>
        <pc:picChg chg="del">
          <ac:chgData name="Caroline Maillet-Rao" userId="bfd1aff5-dd21-40de-a7ff-1edd1a258d0f" providerId="ADAL" clId="{5B270BD7-091B-4F21-96EB-0F5080DA8059}" dt="2021-01-07T22:48:25.994" v="4" actId="21"/>
          <ac:picMkLst>
            <pc:docMk/>
            <pc:sldMk cId="3971820442" sldId="267"/>
            <ac:picMk id="10" creationId="{94656718-87F5-4AD9-98DD-21F421454CC6}"/>
          </ac:picMkLst>
        </pc:picChg>
        <pc:picChg chg="add mod">
          <ac:chgData name="Caroline Maillet-Rao" userId="bfd1aff5-dd21-40de-a7ff-1edd1a258d0f" providerId="ADAL" clId="{5B270BD7-091B-4F21-96EB-0F5080DA8059}" dt="2021-01-07T22:48:30.914" v="5" actId="1076"/>
          <ac:picMkLst>
            <pc:docMk/>
            <pc:sldMk cId="3971820442" sldId="267"/>
            <ac:picMk id="1026" creationId="{65FD43E0-391D-481E-BC41-07D9DB9AE22F}"/>
          </ac:picMkLst>
        </pc:picChg>
      </pc:sldChg>
      <pc:sldChg chg="del">
        <pc:chgData name="Caroline Maillet-Rao" userId="bfd1aff5-dd21-40de-a7ff-1edd1a258d0f" providerId="ADAL" clId="{5B270BD7-091B-4F21-96EB-0F5080DA8059}" dt="2021-01-07T22:54:31.169" v="59" actId="2696"/>
        <pc:sldMkLst>
          <pc:docMk/>
          <pc:sldMk cId="1527921175" sldId="268"/>
        </pc:sldMkLst>
      </pc:sldChg>
      <pc:sldChg chg="add del">
        <pc:chgData name="Caroline Maillet-Rao" userId="bfd1aff5-dd21-40de-a7ff-1edd1a258d0f" providerId="ADAL" clId="{5B270BD7-091B-4F21-96EB-0F5080DA8059}" dt="2021-01-07T22:54:38.444" v="61" actId="2696"/>
        <pc:sldMkLst>
          <pc:docMk/>
          <pc:sldMk cId="3189775436" sldId="268"/>
        </pc:sldMkLst>
      </pc:sldChg>
      <pc:sldChg chg="del">
        <pc:chgData name="Caroline Maillet-Rao" userId="bfd1aff5-dd21-40de-a7ff-1edd1a258d0f" providerId="ADAL" clId="{5B270BD7-091B-4F21-96EB-0F5080DA8059}" dt="2021-01-11T20:04:03.887" v="2472" actId="2696"/>
        <pc:sldMkLst>
          <pc:docMk/>
          <pc:sldMk cId="0" sldId="269"/>
        </pc:sldMkLst>
      </pc:sldChg>
      <pc:sldChg chg="del">
        <pc:chgData name="Caroline Maillet-Rao" userId="bfd1aff5-dd21-40de-a7ff-1edd1a258d0f" providerId="ADAL" clId="{5B270BD7-091B-4F21-96EB-0F5080DA8059}" dt="2021-01-11T20:04:08.020" v="2473" actId="2696"/>
        <pc:sldMkLst>
          <pc:docMk/>
          <pc:sldMk cId="0" sldId="270"/>
        </pc:sldMkLst>
      </pc:sldChg>
      <pc:sldChg chg="del">
        <pc:chgData name="Caroline Maillet-Rao" userId="bfd1aff5-dd21-40de-a7ff-1edd1a258d0f" providerId="ADAL" clId="{5B270BD7-091B-4F21-96EB-0F5080DA8059}" dt="2021-01-07T23:34:07.010" v="1252" actId="2696"/>
        <pc:sldMkLst>
          <pc:docMk/>
          <pc:sldMk cId="3189249397" sldId="271"/>
        </pc:sldMkLst>
      </pc:sldChg>
      <pc:sldChg chg="del">
        <pc:chgData name="Caroline Maillet-Rao" userId="bfd1aff5-dd21-40de-a7ff-1edd1a258d0f" providerId="ADAL" clId="{5B270BD7-091B-4F21-96EB-0F5080DA8059}" dt="2021-01-07T23:34:13.315" v="1254" actId="2696"/>
        <pc:sldMkLst>
          <pc:docMk/>
          <pc:sldMk cId="3155986032" sldId="272"/>
        </pc:sldMkLst>
      </pc:sldChg>
      <pc:sldChg chg="del">
        <pc:chgData name="Caroline Maillet-Rao" userId="bfd1aff5-dd21-40de-a7ff-1edd1a258d0f" providerId="ADAL" clId="{5B270BD7-091B-4F21-96EB-0F5080DA8059}" dt="2021-01-11T20:03:05.544" v="2463" actId="2696"/>
        <pc:sldMkLst>
          <pc:docMk/>
          <pc:sldMk cId="2775977428" sldId="275"/>
        </pc:sldMkLst>
      </pc:sldChg>
      <pc:sldChg chg="del">
        <pc:chgData name="Caroline Maillet-Rao" userId="bfd1aff5-dd21-40de-a7ff-1edd1a258d0f" providerId="ADAL" clId="{5B270BD7-091B-4F21-96EB-0F5080DA8059}" dt="2021-01-11T20:03:46.435" v="2468" actId="2696"/>
        <pc:sldMkLst>
          <pc:docMk/>
          <pc:sldMk cId="3757531636" sldId="278"/>
        </pc:sldMkLst>
      </pc:sldChg>
      <pc:sldChg chg="del">
        <pc:chgData name="Caroline Maillet-Rao" userId="bfd1aff5-dd21-40de-a7ff-1edd1a258d0f" providerId="ADAL" clId="{5B270BD7-091B-4F21-96EB-0F5080DA8059}" dt="2021-01-11T20:03:52.647" v="2469" actId="2696"/>
        <pc:sldMkLst>
          <pc:docMk/>
          <pc:sldMk cId="1264480572" sldId="279"/>
        </pc:sldMkLst>
      </pc:sldChg>
      <pc:sldChg chg="del">
        <pc:chgData name="Caroline Maillet-Rao" userId="bfd1aff5-dd21-40de-a7ff-1edd1a258d0f" providerId="ADAL" clId="{5B270BD7-091B-4F21-96EB-0F5080DA8059}" dt="2021-01-11T20:04:10.076" v="2474" actId="2696"/>
        <pc:sldMkLst>
          <pc:docMk/>
          <pc:sldMk cId="316449865" sldId="290"/>
        </pc:sldMkLst>
      </pc:sldChg>
      <pc:sldChg chg="del">
        <pc:chgData name="Caroline Maillet-Rao" userId="bfd1aff5-dd21-40de-a7ff-1edd1a258d0f" providerId="ADAL" clId="{5B270BD7-091B-4F21-96EB-0F5080DA8059}" dt="2021-01-11T20:03:55.224" v="2470" actId="2696"/>
        <pc:sldMkLst>
          <pc:docMk/>
          <pc:sldMk cId="818251856" sldId="571"/>
        </pc:sldMkLst>
      </pc:sldChg>
      <pc:sldChg chg="del">
        <pc:chgData name="Caroline Maillet-Rao" userId="bfd1aff5-dd21-40de-a7ff-1edd1a258d0f" providerId="ADAL" clId="{5B270BD7-091B-4F21-96EB-0F5080DA8059}" dt="2021-01-11T20:03:59.671" v="2471" actId="2696"/>
        <pc:sldMkLst>
          <pc:docMk/>
          <pc:sldMk cId="1881863441" sldId="572"/>
        </pc:sldMkLst>
      </pc:sldChg>
      <pc:sldChg chg="addSp modSp mod">
        <pc:chgData name="Caroline Maillet-Rao" userId="bfd1aff5-dd21-40de-a7ff-1edd1a258d0f" providerId="ADAL" clId="{5B270BD7-091B-4F21-96EB-0F5080DA8059}" dt="2021-01-11T20:19:40.574" v="3110"/>
        <pc:sldMkLst>
          <pc:docMk/>
          <pc:sldMk cId="2681176263" sldId="587"/>
        </pc:sldMkLst>
        <pc:spChg chg="mod">
          <ac:chgData name="Caroline Maillet-Rao" userId="bfd1aff5-dd21-40de-a7ff-1edd1a258d0f" providerId="ADAL" clId="{5B270BD7-091B-4F21-96EB-0F5080DA8059}" dt="2021-01-11T20:18:22.011" v="3101" actId="20577"/>
          <ac:spMkLst>
            <pc:docMk/>
            <pc:sldMk cId="2681176263" sldId="587"/>
            <ac:spMk id="2" creationId="{101E79EC-CB8D-4EAB-81DD-419CEFFE4C8B}"/>
          </ac:spMkLst>
        </pc:spChg>
        <pc:spChg chg="mod">
          <ac:chgData name="Caroline Maillet-Rao" userId="bfd1aff5-dd21-40de-a7ff-1edd1a258d0f" providerId="ADAL" clId="{5B270BD7-091B-4F21-96EB-0F5080DA8059}" dt="2021-01-11T20:18:18.052" v="3100" actId="1076"/>
          <ac:spMkLst>
            <pc:docMk/>
            <pc:sldMk cId="2681176263" sldId="587"/>
            <ac:spMk id="3" creationId="{ADF29D32-0751-43B9-A585-00C088192FED}"/>
          </ac:spMkLst>
        </pc:spChg>
        <pc:picChg chg="add mod">
          <ac:chgData name="Caroline Maillet-Rao" userId="bfd1aff5-dd21-40de-a7ff-1edd1a258d0f" providerId="ADAL" clId="{5B270BD7-091B-4F21-96EB-0F5080DA8059}" dt="2021-01-11T20:19:40.574" v="3110"/>
          <ac:picMkLst>
            <pc:docMk/>
            <pc:sldMk cId="2681176263" sldId="587"/>
            <ac:picMk id="4" creationId="{17EFA983-7AFA-4C98-9E4C-A1A747404BB2}"/>
          </ac:picMkLst>
        </pc:picChg>
      </pc:sldChg>
      <pc:sldChg chg="addSp modSp mod">
        <pc:chgData name="Caroline Maillet-Rao" userId="bfd1aff5-dd21-40de-a7ff-1edd1a258d0f" providerId="ADAL" clId="{5B270BD7-091B-4F21-96EB-0F5080DA8059}" dt="2021-01-11T20:01:50.723" v="2449"/>
        <pc:sldMkLst>
          <pc:docMk/>
          <pc:sldMk cId="0" sldId="596"/>
        </pc:sldMkLst>
        <pc:spChg chg="mod">
          <ac:chgData name="Caroline Maillet-Rao" userId="bfd1aff5-dd21-40de-a7ff-1edd1a258d0f" providerId="ADAL" clId="{5B270BD7-091B-4F21-96EB-0F5080DA8059}" dt="2021-01-11T19:28:29.221" v="2233" actId="20577"/>
          <ac:spMkLst>
            <pc:docMk/>
            <pc:sldMk cId="0" sldId="596"/>
            <ac:spMk id="2" creationId="{00000000-0000-0000-0000-000000000000}"/>
          </ac:spMkLst>
        </pc:spChg>
        <pc:picChg chg="add mod">
          <ac:chgData name="Caroline Maillet-Rao" userId="bfd1aff5-dd21-40de-a7ff-1edd1a258d0f" providerId="ADAL" clId="{5B270BD7-091B-4F21-96EB-0F5080DA8059}" dt="2021-01-11T20:01:50.723" v="2449"/>
          <ac:picMkLst>
            <pc:docMk/>
            <pc:sldMk cId="0" sldId="596"/>
            <ac:picMk id="5" creationId="{75D08F54-5C7C-4C39-9469-6FEECE30E665}"/>
          </ac:picMkLst>
        </pc:picChg>
      </pc:sldChg>
      <pc:sldChg chg="addSp delSp modSp mod">
        <pc:chgData name="Caroline Maillet-Rao" userId="bfd1aff5-dd21-40de-a7ff-1edd1a258d0f" providerId="ADAL" clId="{5B270BD7-091B-4F21-96EB-0F5080DA8059}" dt="2021-01-11T20:19:35.653" v="3109"/>
        <pc:sldMkLst>
          <pc:docMk/>
          <pc:sldMk cId="3389845511" sldId="615"/>
        </pc:sldMkLst>
        <pc:spChg chg="mod">
          <ac:chgData name="Caroline Maillet-Rao" userId="bfd1aff5-dd21-40de-a7ff-1edd1a258d0f" providerId="ADAL" clId="{5B270BD7-091B-4F21-96EB-0F5080DA8059}" dt="2021-01-11T20:14:15.719" v="2623" actId="1076"/>
          <ac:spMkLst>
            <pc:docMk/>
            <pc:sldMk cId="3389845511" sldId="615"/>
            <ac:spMk id="2" creationId="{E3DDB2B9-CF22-491E-B533-9DA7EF864272}"/>
          </ac:spMkLst>
        </pc:spChg>
        <pc:spChg chg="mod">
          <ac:chgData name="Caroline Maillet-Rao" userId="bfd1aff5-dd21-40de-a7ff-1edd1a258d0f" providerId="ADAL" clId="{5B270BD7-091B-4F21-96EB-0F5080DA8059}" dt="2021-01-11T20:17:23.863" v="3097" actId="1076"/>
          <ac:spMkLst>
            <pc:docMk/>
            <pc:sldMk cId="3389845511" sldId="615"/>
            <ac:spMk id="3" creationId="{83D874D2-548E-4EBB-9346-75622FEE66A2}"/>
          </ac:spMkLst>
        </pc:spChg>
        <pc:spChg chg="add del mod">
          <ac:chgData name="Caroline Maillet-Rao" userId="bfd1aff5-dd21-40de-a7ff-1edd1a258d0f" providerId="ADAL" clId="{5B270BD7-091B-4F21-96EB-0F5080DA8059}" dt="2021-01-11T20:14:35.431" v="2654"/>
          <ac:spMkLst>
            <pc:docMk/>
            <pc:sldMk cId="3389845511" sldId="615"/>
            <ac:spMk id="4" creationId="{149799D5-1245-40A5-954D-E5C1CCEC4E5A}"/>
          </ac:spMkLst>
        </pc:spChg>
        <pc:picChg chg="add mod">
          <ac:chgData name="Caroline Maillet-Rao" userId="bfd1aff5-dd21-40de-a7ff-1edd1a258d0f" providerId="ADAL" clId="{5B270BD7-091B-4F21-96EB-0F5080DA8059}" dt="2021-01-11T20:19:35.653" v="3109"/>
          <ac:picMkLst>
            <pc:docMk/>
            <pc:sldMk cId="3389845511" sldId="615"/>
            <ac:picMk id="5" creationId="{B62F08B9-5F1A-4585-96E6-8D3311B38305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24.310" v="3114"/>
        <pc:sldMkLst>
          <pc:docMk/>
          <pc:sldMk cId="0" sldId="618"/>
        </pc:sldMkLst>
        <pc:picChg chg="add mod">
          <ac:chgData name="Caroline Maillet-Rao" userId="bfd1aff5-dd21-40de-a7ff-1edd1a258d0f" providerId="ADAL" clId="{5B270BD7-091B-4F21-96EB-0F5080DA8059}" dt="2021-01-11T20:20:24.310" v="3114"/>
          <ac:picMkLst>
            <pc:docMk/>
            <pc:sldMk cId="0" sldId="618"/>
            <ac:picMk id="4" creationId="{CBB81028-C321-488D-8033-7C5BD1BA05AC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30.855" v="3115"/>
        <pc:sldMkLst>
          <pc:docMk/>
          <pc:sldMk cId="0" sldId="619"/>
        </pc:sldMkLst>
        <pc:picChg chg="add mod">
          <ac:chgData name="Caroline Maillet-Rao" userId="bfd1aff5-dd21-40de-a7ff-1edd1a258d0f" providerId="ADAL" clId="{5B270BD7-091B-4F21-96EB-0F5080DA8059}" dt="2021-01-11T20:20:30.855" v="3115"/>
          <ac:picMkLst>
            <pc:docMk/>
            <pc:sldMk cId="0" sldId="619"/>
            <ac:picMk id="3" creationId="{511F7C69-4F9F-4D1A-88E0-E6EDF708C1B3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42.249" v="3117"/>
        <pc:sldMkLst>
          <pc:docMk/>
          <pc:sldMk cId="0" sldId="620"/>
        </pc:sldMkLst>
        <pc:picChg chg="add mod">
          <ac:chgData name="Caroline Maillet-Rao" userId="bfd1aff5-dd21-40de-a7ff-1edd1a258d0f" providerId="ADAL" clId="{5B270BD7-091B-4F21-96EB-0F5080DA8059}" dt="2021-01-11T20:20:42.249" v="3117"/>
          <ac:picMkLst>
            <pc:docMk/>
            <pc:sldMk cId="0" sldId="620"/>
            <ac:picMk id="3" creationId="{0B68A68B-F693-4E9E-8A23-8C75995EC0DB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46.132" v="3118"/>
        <pc:sldMkLst>
          <pc:docMk/>
          <pc:sldMk cId="0" sldId="622"/>
        </pc:sldMkLst>
        <pc:picChg chg="add mod">
          <ac:chgData name="Caroline Maillet-Rao" userId="bfd1aff5-dd21-40de-a7ff-1edd1a258d0f" providerId="ADAL" clId="{5B270BD7-091B-4F21-96EB-0F5080DA8059}" dt="2021-01-11T20:20:46.132" v="3118"/>
          <ac:picMkLst>
            <pc:docMk/>
            <pc:sldMk cId="0" sldId="622"/>
            <ac:picMk id="3" creationId="{F02E728E-7DA6-47CE-A027-122049857B8E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1:56.543" v="2450"/>
        <pc:sldMkLst>
          <pc:docMk/>
          <pc:sldMk cId="2635022031" sldId="630"/>
        </pc:sldMkLst>
        <pc:picChg chg="add mod">
          <ac:chgData name="Caroline Maillet-Rao" userId="bfd1aff5-dd21-40de-a7ff-1edd1a258d0f" providerId="ADAL" clId="{5B270BD7-091B-4F21-96EB-0F5080DA8059}" dt="2021-01-11T20:01:56.543" v="2450"/>
          <ac:picMkLst>
            <pc:docMk/>
            <pc:sldMk cId="2635022031" sldId="630"/>
            <ac:picMk id="4" creationId="{3479399A-A89B-4A1B-AF97-B97B0D3D2E77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05.469" v="2451"/>
        <pc:sldMkLst>
          <pc:docMk/>
          <pc:sldMk cId="3623344103" sldId="631"/>
        </pc:sldMkLst>
        <pc:picChg chg="add mod">
          <ac:chgData name="Caroline Maillet-Rao" userId="bfd1aff5-dd21-40de-a7ff-1edd1a258d0f" providerId="ADAL" clId="{5B270BD7-091B-4F21-96EB-0F5080DA8059}" dt="2021-01-11T20:02:05.469" v="2451"/>
          <ac:picMkLst>
            <pc:docMk/>
            <pc:sldMk cId="3623344103" sldId="631"/>
            <ac:picMk id="4" creationId="{BDF86DCE-184F-48D1-B12A-4463D14FC398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08.786" v="2452"/>
        <pc:sldMkLst>
          <pc:docMk/>
          <pc:sldMk cId="689279548" sldId="632"/>
        </pc:sldMkLst>
        <pc:picChg chg="add mod">
          <ac:chgData name="Caroline Maillet-Rao" userId="bfd1aff5-dd21-40de-a7ff-1edd1a258d0f" providerId="ADAL" clId="{5B270BD7-091B-4F21-96EB-0F5080DA8059}" dt="2021-01-11T20:02:08.786" v="2452"/>
          <ac:picMkLst>
            <pc:docMk/>
            <pc:sldMk cId="689279548" sldId="632"/>
            <ac:picMk id="4" creationId="{7B6BE2F1-184E-4878-B11E-13270C04D3D5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26.970" v="2456"/>
        <pc:sldMkLst>
          <pc:docMk/>
          <pc:sldMk cId="662224688" sldId="633"/>
        </pc:sldMkLst>
        <pc:picChg chg="add mod">
          <ac:chgData name="Caroline Maillet-Rao" userId="bfd1aff5-dd21-40de-a7ff-1edd1a258d0f" providerId="ADAL" clId="{5B270BD7-091B-4F21-96EB-0F5080DA8059}" dt="2021-01-11T20:02:26.970" v="2456"/>
          <ac:picMkLst>
            <pc:docMk/>
            <pc:sldMk cId="662224688" sldId="633"/>
            <ac:picMk id="4" creationId="{CE2873DF-2F02-471B-B8F0-2F3E4099090D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12.215" v="2453"/>
        <pc:sldMkLst>
          <pc:docMk/>
          <pc:sldMk cId="2944646838" sldId="634"/>
        </pc:sldMkLst>
        <pc:picChg chg="add mod">
          <ac:chgData name="Caroline Maillet-Rao" userId="bfd1aff5-dd21-40de-a7ff-1edd1a258d0f" providerId="ADAL" clId="{5B270BD7-091B-4F21-96EB-0F5080DA8059}" dt="2021-01-11T20:02:12.215" v="2453"/>
          <ac:picMkLst>
            <pc:docMk/>
            <pc:sldMk cId="2944646838" sldId="634"/>
            <ac:picMk id="4" creationId="{F9E55B67-FDF9-4938-8C57-6A67672C25BE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34.271" v="3116"/>
        <pc:sldMkLst>
          <pc:docMk/>
          <pc:sldMk cId="556461664" sldId="639"/>
        </pc:sldMkLst>
        <pc:picChg chg="add mod">
          <ac:chgData name="Caroline Maillet-Rao" userId="bfd1aff5-dd21-40de-a7ff-1edd1a258d0f" providerId="ADAL" clId="{5B270BD7-091B-4F21-96EB-0F5080DA8059}" dt="2021-01-11T20:20:34.271" v="3116"/>
          <ac:picMkLst>
            <pc:docMk/>
            <pc:sldMk cId="556461664" sldId="639"/>
            <ac:picMk id="3" creationId="{AB44094A-FCA7-4D3B-A438-6D185B765695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20:50.084" v="3119"/>
        <pc:sldMkLst>
          <pc:docMk/>
          <pc:sldMk cId="3461068709" sldId="640"/>
        </pc:sldMkLst>
        <pc:picChg chg="add mod">
          <ac:chgData name="Caroline Maillet-Rao" userId="bfd1aff5-dd21-40de-a7ff-1edd1a258d0f" providerId="ADAL" clId="{5B270BD7-091B-4F21-96EB-0F5080DA8059}" dt="2021-01-11T20:20:50.084" v="3119"/>
          <ac:picMkLst>
            <pc:docMk/>
            <pc:sldMk cId="3461068709" sldId="640"/>
            <ac:picMk id="3" creationId="{EA65399E-D313-4797-A4E8-05406D7D14E7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19:55.390" v="3113"/>
        <pc:sldMkLst>
          <pc:docMk/>
          <pc:sldMk cId="691184457" sldId="641"/>
        </pc:sldMkLst>
        <pc:picChg chg="add mod">
          <ac:chgData name="Caroline Maillet-Rao" userId="bfd1aff5-dd21-40de-a7ff-1edd1a258d0f" providerId="ADAL" clId="{5B270BD7-091B-4F21-96EB-0F5080DA8059}" dt="2021-01-11T20:19:55.390" v="3113"/>
          <ac:picMkLst>
            <pc:docMk/>
            <pc:sldMk cId="691184457" sldId="641"/>
            <ac:picMk id="6" creationId="{58FD7783-FB94-4BFD-9914-4EEFAF0B6CB8}"/>
          </ac:picMkLst>
        </pc:picChg>
      </pc:sldChg>
      <pc:sldChg chg="addSp modSp mod">
        <pc:chgData name="Caroline Maillet-Rao" userId="bfd1aff5-dd21-40de-a7ff-1edd1a258d0f" providerId="ADAL" clId="{5B270BD7-091B-4F21-96EB-0F5080DA8059}" dt="2021-01-11T20:19:16.112" v="3105"/>
        <pc:sldMkLst>
          <pc:docMk/>
          <pc:sldMk cId="4139413003" sldId="642"/>
        </pc:sldMkLst>
        <pc:spChg chg="mod">
          <ac:chgData name="Caroline Maillet-Rao" userId="bfd1aff5-dd21-40de-a7ff-1edd1a258d0f" providerId="ADAL" clId="{5B270BD7-091B-4F21-96EB-0F5080DA8059}" dt="2021-01-11T20:06:03.560" v="2498" actId="1076"/>
          <ac:spMkLst>
            <pc:docMk/>
            <pc:sldMk cId="4139413003" sldId="642"/>
            <ac:spMk id="2" creationId="{92D55956-65C4-45A0-B734-1EB5064764AA}"/>
          </ac:spMkLst>
        </pc:spChg>
        <pc:spChg chg="mod">
          <ac:chgData name="Caroline Maillet-Rao" userId="bfd1aff5-dd21-40de-a7ff-1edd1a258d0f" providerId="ADAL" clId="{5B270BD7-091B-4F21-96EB-0F5080DA8059}" dt="2021-01-11T20:06:11.308" v="2499" actId="20577"/>
          <ac:spMkLst>
            <pc:docMk/>
            <pc:sldMk cId="4139413003" sldId="642"/>
            <ac:spMk id="3" creationId="{DDC621B1-329D-4364-9E1E-452359CAAD89}"/>
          </ac:spMkLst>
        </pc:spChg>
        <pc:spChg chg="add mod">
          <ac:chgData name="Caroline Maillet-Rao" userId="bfd1aff5-dd21-40de-a7ff-1edd1a258d0f" providerId="ADAL" clId="{5B270BD7-091B-4F21-96EB-0F5080DA8059}" dt="2021-01-11T20:07:56.028" v="2542" actId="1076"/>
          <ac:spMkLst>
            <pc:docMk/>
            <pc:sldMk cId="4139413003" sldId="642"/>
            <ac:spMk id="7" creationId="{BE495C6F-576F-4CBF-8553-E9C59ACAE8F5}"/>
          </ac:spMkLst>
        </pc:spChg>
        <pc:picChg chg="add mod">
          <ac:chgData name="Caroline Maillet-Rao" userId="bfd1aff5-dd21-40de-a7ff-1edd1a258d0f" providerId="ADAL" clId="{5B270BD7-091B-4F21-96EB-0F5080DA8059}" dt="2021-01-11T20:19:16.112" v="3105"/>
          <ac:picMkLst>
            <pc:docMk/>
            <pc:sldMk cId="4139413003" sldId="642"/>
            <ac:picMk id="8" creationId="{B1FC8030-BE6A-45C6-8861-E84AE3665DD8}"/>
          </ac:picMkLst>
        </pc:picChg>
      </pc:sldChg>
      <pc:sldChg chg="addSp modSp ord">
        <pc:chgData name="Caroline Maillet-Rao" userId="bfd1aff5-dd21-40de-a7ff-1edd1a258d0f" providerId="ADAL" clId="{5B270BD7-091B-4F21-96EB-0F5080DA8059}" dt="2021-01-11T20:19:07.475" v="3104"/>
        <pc:sldMkLst>
          <pc:docMk/>
          <pc:sldMk cId="2553714441" sldId="644"/>
        </pc:sldMkLst>
        <pc:picChg chg="add mod">
          <ac:chgData name="Caroline Maillet-Rao" userId="bfd1aff5-dd21-40de-a7ff-1edd1a258d0f" providerId="ADAL" clId="{5B270BD7-091B-4F21-96EB-0F5080DA8059}" dt="2021-01-11T20:19:07.475" v="3104"/>
          <ac:picMkLst>
            <pc:docMk/>
            <pc:sldMk cId="2553714441" sldId="644"/>
            <ac:picMk id="4" creationId="{A048838B-0158-4BCF-9BD4-5128BF50C813}"/>
          </ac:picMkLst>
        </pc:picChg>
      </pc:sldChg>
      <pc:sldChg chg="addSp delSp modSp mod setBg setFolMasterObjs">
        <pc:chgData name="Caroline Maillet-Rao" userId="bfd1aff5-dd21-40de-a7ff-1edd1a258d0f" providerId="ADAL" clId="{5B270BD7-091B-4F21-96EB-0F5080DA8059}" dt="2021-01-07T23:04:19.240" v="74" actId="26606"/>
        <pc:sldMkLst>
          <pc:docMk/>
          <pc:sldMk cId="2183778194" sldId="648"/>
        </pc:sldMkLst>
        <pc:spChg chg="add del">
          <ac:chgData name="Caroline Maillet-Rao" userId="bfd1aff5-dd21-40de-a7ff-1edd1a258d0f" providerId="ADAL" clId="{5B270BD7-091B-4F21-96EB-0F5080DA8059}" dt="2021-01-07T23:04:00.928" v="68" actId="26606"/>
          <ac:spMkLst>
            <pc:docMk/>
            <pc:sldMk cId="2183778194" sldId="648"/>
            <ac:spMk id="99" creationId="{9FFA7C60-EEB5-45DC-B964-20A76F776EF5}"/>
          </ac:spMkLst>
        </pc:spChg>
        <pc:spChg chg="add del">
          <ac:chgData name="Caroline Maillet-Rao" userId="bfd1aff5-dd21-40de-a7ff-1edd1a258d0f" providerId="ADAL" clId="{5B270BD7-091B-4F21-96EB-0F5080DA8059}" dt="2021-01-07T23:04:00.928" v="68" actId="26606"/>
          <ac:spMkLst>
            <pc:docMk/>
            <pc:sldMk cId="2183778194" sldId="648"/>
            <ac:spMk id="101" creationId="{7D84F46B-82DB-461C-88AC-F6C66B593E2C}"/>
          </ac:spMkLst>
        </pc:spChg>
        <pc:spChg chg="add del">
          <ac:chgData name="Caroline Maillet-Rao" userId="bfd1aff5-dd21-40de-a7ff-1edd1a258d0f" providerId="ADAL" clId="{5B270BD7-091B-4F21-96EB-0F5080DA8059}" dt="2021-01-07T23:04:06.153" v="70" actId="26606"/>
          <ac:spMkLst>
            <pc:docMk/>
            <pc:sldMk cId="2183778194" sldId="648"/>
            <ac:spMk id="103" creationId="{26375DB7-E5A7-4C42-928A-49B0A08A3BE3}"/>
          </ac:spMkLst>
        </pc:spChg>
        <pc:spChg chg="add del">
          <ac:chgData name="Caroline Maillet-Rao" userId="bfd1aff5-dd21-40de-a7ff-1edd1a258d0f" providerId="ADAL" clId="{5B270BD7-091B-4F21-96EB-0F5080DA8059}" dt="2021-01-07T23:04:07.699" v="72" actId="26606"/>
          <ac:spMkLst>
            <pc:docMk/>
            <pc:sldMk cId="2183778194" sldId="648"/>
            <ac:spMk id="105" creationId="{4D426F6C-F417-4549-8850-F25566CDD10E}"/>
          </ac:spMkLst>
        </pc:spChg>
        <pc:spChg chg="add del">
          <ac:chgData name="Caroline Maillet-Rao" userId="bfd1aff5-dd21-40de-a7ff-1edd1a258d0f" providerId="ADAL" clId="{5B270BD7-091B-4F21-96EB-0F5080DA8059}" dt="2021-01-07T23:04:07.699" v="72" actId="26606"/>
          <ac:spMkLst>
            <pc:docMk/>
            <pc:sldMk cId="2183778194" sldId="648"/>
            <ac:spMk id="107" creationId="{A62F81ED-B4A6-4AE5-80BE-E6269859D34D}"/>
          </ac:spMkLst>
        </pc:spChg>
        <pc:spChg chg="add del">
          <ac:chgData name="Caroline Maillet-Rao" userId="bfd1aff5-dd21-40de-a7ff-1edd1a258d0f" providerId="ADAL" clId="{5B270BD7-091B-4F21-96EB-0F5080DA8059}" dt="2021-01-07T23:04:06.153" v="70" actId="26606"/>
          <ac:spMkLst>
            <pc:docMk/>
            <pc:sldMk cId="2183778194" sldId="648"/>
            <ac:spMk id="2054" creationId="{71B30B18-D920-4E3E-B931-1F310244C1B8}"/>
          </ac:spMkLst>
        </pc:spChg>
        <pc:spChg chg="add del">
          <ac:chgData name="Caroline Maillet-Rao" userId="bfd1aff5-dd21-40de-a7ff-1edd1a258d0f" providerId="ADAL" clId="{5B270BD7-091B-4F21-96EB-0F5080DA8059}" dt="2021-01-07T23:04:06.153" v="70" actId="26606"/>
          <ac:spMkLst>
            <pc:docMk/>
            <pc:sldMk cId="2183778194" sldId="648"/>
            <ac:spMk id="2055" creationId="{C70EF50A-66E6-460A-8AF9-47A10D0D999C}"/>
          </ac:spMkLst>
        </pc:spChg>
        <pc:spChg chg="add del">
          <ac:chgData name="Caroline Maillet-Rao" userId="bfd1aff5-dd21-40de-a7ff-1edd1a258d0f" providerId="ADAL" clId="{5B270BD7-091B-4F21-96EB-0F5080DA8059}" dt="2021-01-07T23:04:07.699" v="72" actId="26606"/>
          <ac:spMkLst>
            <pc:docMk/>
            <pc:sldMk cId="2183778194" sldId="648"/>
            <ac:spMk id="2059" creationId="{71B30B18-D920-4E3E-B931-1F310244C1B8}"/>
          </ac:spMkLst>
        </pc:spChg>
        <pc:spChg chg="add del">
          <ac:chgData name="Caroline Maillet-Rao" userId="bfd1aff5-dd21-40de-a7ff-1edd1a258d0f" providerId="ADAL" clId="{5B270BD7-091B-4F21-96EB-0F5080DA8059}" dt="2021-01-07T23:04:07.699" v="72" actId="26606"/>
          <ac:spMkLst>
            <pc:docMk/>
            <pc:sldMk cId="2183778194" sldId="648"/>
            <ac:spMk id="2060" creationId="{C70EF50A-66E6-460A-8AF9-47A10D0D999C}"/>
          </ac:spMkLst>
        </pc:spChg>
        <pc:spChg chg="add del">
          <ac:chgData name="Caroline Maillet-Rao" userId="bfd1aff5-dd21-40de-a7ff-1edd1a258d0f" providerId="ADAL" clId="{5B270BD7-091B-4F21-96EB-0F5080DA8059}" dt="2021-01-07T23:04:07.699" v="72" actId="26606"/>
          <ac:spMkLst>
            <pc:docMk/>
            <pc:sldMk cId="2183778194" sldId="648"/>
            <ac:spMk id="2061" creationId="{519DD9F9-F5C4-4212-9AF4-FA9113A5CDB1}"/>
          </ac:spMkLst>
        </pc:spChg>
        <pc:spChg chg="add del">
          <ac:chgData name="Caroline Maillet-Rao" userId="bfd1aff5-dd21-40de-a7ff-1edd1a258d0f" providerId="ADAL" clId="{5B270BD7-091B-4F21-96EB-0F5080DA8059}" dt="2021-01-07T23:04:19.240" v="74" actId="26606"/>
          <ac:spMkLst>
            <pc:docMk/>
            <pc:sldMk cId="2183778194" sldId="648"/>
            <ac:spMk id="2065" creationId="{71B30B18-D920-4E3E-B931-1F310244C1B8}"/>
          </ac:spMkLst>
        </pc:spChg>
        <pc:spChg chg="add del">
          <ac:chgData name="Caroline Maillet-Rao" userId="bfd1aff5-dd21-40de-a7ff-1edd1a258d0f" providerId="ADAL" clId="{5B270BD7-091B-4F21-96EB-0F5080DA8059}" dt="2021-01-07T23:04:19.240" v="74" actId="26606"/>
          <ac:spMkLst>
            <pc:docMk/>
            <pc:sldMk cId="2183778194" sldId="648"/>
            <ac:spMk id="2066" creationId="{C70EF50A-66E6-460A-8AF9-47A10D0D999C}"/>
          </ac:spMkLst>
        </pc:spChg>
        <pc:spChg chg="add del">
          <ac:chgData name="Caroline Maillet-Rao" userId="bfd1aff5-dd21-40de-a7ff-1edd1a258d0f" providerId="ADAL" clId="{5B270BD7-091B-4F21-96EB-0F5080DA8059}" dt="2021-01-07T23:04:19.240" v="74" actId="26606"/>
          <ac:spMkLst>
            <pc:docMk/>
            <pc:sldMk cId="2183778194" sldId="648"/>
            <ac:spMk id="2067" creationId="{241D049E-2C7B-4131-B81E-E5B643BD61EE}"/>
          </ac:spMkLst>
        </pc:spChg>
        <pc:spChg chg="add del">
          <ac:chgData name="Caroline Maillet-Rao" userId="bfd1aff5-dd21-40de-a7ff-1edd1a258d0f" providerId="ADAL" clId="{5B270BD7-091B-4F21-96EB-0F5080DA8059}" dt="2021-01-07T23:04:19.240" v="74" actId="26606"/>
          <ac:spMkLst>
            <pc:docMk/>
            <pc:sldMk cId="2183778194" sldId="648"/>
            <ac:spMk id="2068" creationId="{91635463-D121-4B16-AB61-D492DD3F02AA}"/>
          </ac:spMkLst>
        </pc:spChg>
        <pc:grpChg chg="add del">
          <ac:chgData name="Caroline Maillet-Rao" userId="bfd1aff5-dd21-40de-a7ff-1edd1a258d0f" providerId="ADAL" clId="{5B270BD7-091B-4F21-96EB-0F5080DA8059}" dt="2021-01-07T23:04:00.928" v="68" actId="26606"/>
          <ac:grpSpMkLst>
            <pc:docMk/>
            <pc:sldMk cId="2183778194" sldId="648"/>
            <ac:grpSpMk id="71" creationId="{58DF5B7A-7785-49C6-B4EB-252FF28C2132}"/>
          </ac:grpSpMkLst>
        </pc:grpChg>
        <pc:grpChg chg="add del">
          <ac:chgData name="Caroline Maillet-Rao" userId="bfd1aff5-dd21-40de-a7ff-1edd1a258d0f" providerId="ADAL" clId="{5B270BD7-091B-4F21-96EB-0F5080DA8059}" dt="2021-01-07T23:04:00.928" v="68" actId="26606"/>
          <ac:grpSpMkLst>
            <pc:docMk/>
            <pc:sldMk cId="2183778194" sldId="648"/>
            <ac:grpSpMk id="85" creationId="{9F9B151E-1B34-4FA6-A53D-B92F787D9EAD}"/>
          </ac:grpSpMkLst>
        </pc:grpChg>
        <pc:grpChg chg="add del">
          <ac:chgData name="Caroline Maillet-Rao" userId="bfd1aff5-dd21-40de-a7ff-1edd1a258d0f" providerId="ADAL" clId="{5B270BD7-091B-4F21-96EB-0F5080DA8059}" dt="2021-01-07T23:04:06.153" v="70" actId="26606"/>
          <ac:grpSpMkLst>
            <pc:docMk/>
            <pc:sldMk cId="2183778194" sldId="648"/>
            <ac:grpSpMk id="2052" creationId="{259C671B-1B22-4141-A9C0-2E7941FDA7C2}"/>
          </ac:grpSpMkLst>
        </pc:grpChg>
        <pc:grpChg chg="add del">
          <ac:chgData name="Caroline Maillet-Rao" userId="bfd1aff5-dd21-40de-a7ff-1edd1a258d0f" providerId="ADAL" clId="{5B270BD7-091B-4F21-96EB-0F5080DA8059}" dt="2021-01-07T23:04:06.153" v="70" actId="26606"/>
          <ac:grpSpMkLst>
            <pc:docMk/>
            <pc:sldMk cId="2183778194" sldId="648"/>
            <ac:grpSpMk id="2053" creationId="{1D56A4CE-A3F4-4CFF-9A65-C029AC17B7CF}"/>
          </ac:grpSpMkLst>
        </pc:grpChg>
        <pc:grpChg chg="add del">
          <ac:chgData name="Caroline Maillet-Rao" userId="bfd1aff5-dd21-40de-a7ff-1edd1a258d0f" providerId="ADAL" clId="{5B270BD7-091B-4F21-96EB-0F5080DA8059}" dt="2021-01-07T23:04:07.699" v="72" actId="26606"/>
          <ac:grpSpMkLst>
            <pc:docMk/>
            <pc:sldMk cId="2183778194" sldId="648"/>
            <ac:grpSpMk id="2057" creationId="{259C671B-1B22-4141-A9C0-2E7941FDA7C2}"/>
          </ac:grpSpMkLst>
        </pc:grpChg>
        <pc:grpChg chg="add del">
          <ac:chgData name="Caroline Maillet-Rao" userId="bfd1aff5-dd21-40de-a7ff-1edd1a258d0f" providerId="ADAL" clId="{5B270BD7-091B-4F21-96EB-0F5080DA8059}" dt="2021-01-07T23:04:07.699" v="72" actId="26606"/>
          <ac:grpSpMkLst>
            <pc:docMk/>
            <pc:sldMk cId="2183778194" sldId="648"/>
            <ac:grpSpMk id="2058" creationId="{1D56A4CE-A3F4-4CFF-9A65-C029AC17B7CF}"/>
          </ac:grpSpMkLst>
        </pc:grpChg>
        <pc:grpChg chg="add del">
          <ac:chgData name="Caroline Maillet-Rao" userId="bfd1aff5-dd21-40de-a7ff-1edd1a258d0f" providerId="ADAL" clId="{5B270BD7-091B-4F21-96EB-0F5080DA8059}" dt="2021-01-07T23:04:19.240" v="74" actId="26606"/>
          <ac:grpSpMkLst>
            <pc:docMk/>
            <pc:sldMk cId="2183778194" sldId="648"/>
            <ac:grpSpMk id="2063" creationId="{259C671B-1B22-4141-A9C0-2E7941FDA7C2}"/>
          </ac:grpSpMkLst>
        </pc:grpChg>
        <pc:grpChg chg="add del">
          <ac:chgData name="Caroline Maillet-Rao" userId="bfd1aff5-dd21-40de-a7ff-1edd1a258d0f" providerId="ADAL" clId="{5B270BD7-091B-4F21-96EB-0F5080DA8059}" dt="2021-01-07T23:04:19.240" v="74" actId="26606"/>
          <ac:grpSpMkLst>
            <pc:docMk/>
            <pc:sldMk cId="2183778194" sldId="648"/>
            <ac:grpSpMk id="2064" creationId="{1D56A4CE-A3F4-4CFF-9A65-C029AC17B7CF}"/>
          </ac:grpSpMkLst>
        </pc:grpChg>
        <pc:picChg chg="add mod">
          <ac:chgData name="Caroline Maillet-Rao" userId="bfd1aff5-dd21-40de-a7ff-1edd1a258d0f" providerId="ADAL" clId="{5B270BD7-091B-4F21-96EB-0F5080DA8059}" dt="2021-01-07T23:03:30.150" v="66"/>
          <ac:picMkLst>
            <pc:docMk/>
            <pc:sldMk cId="2183778194" sldId="648"/>
            <ac:picMk id="4" creationId="{C1531768-974B-446E-B5BB-C4C0171F1A18}"/>
          </ac:picMkLst>
        </pc:picChg>
        <pc:picChg chg="del">
          <ac:chgData name="Caroline Maillet-Rao" userId="bfd1aff5-dd21-40de-a7ff-1edd1a258d0f" providerId="ADAL" clId="{5B270BD7-091B-4F21-96EB-0F5080DA8059}" dt="2021-01-07T22:55:05.761" v="64" actId="21"/>
          <ac:picMkLst>
            <pc:docMk/>
            <pc:sldMk cId="2183778194" sldId="648"/>
            <ac:picMk id="8" creationId="{8722C069-D2D1-43D4-8BCE-C964E9FA2173}"/>
          </ac:picMkLst>
        </pc:picChg>
        <pc:picChg chg="add mod">
          <ac:chgData name="Caroline Maillet-Rao" userId="bfd1aff5-dd21-40de-a7ff-1edd1a258d0f" providerId="ADAL" clId="{5B270BD7-091B-4F21-96EB-0F5080DA8059}" dt="2021-01-07T23:04:19.240" v="74" actId="26606"/>
          <ac:picMkLst>
            <pc:docMk/>
            <pc:sldMk cId="2183778194" sldId="648"/>
            <ac:picMk id="2050" creationId="{77EEF826-29AD-4F61-84CD-6AB1853A0809}"/>
          </ac:picMkLst>
        </pc:picChg>
      </pc:sldChg>
      <pc:sldChg chg="del">
        <pc:chgData name="Caroline Maillet-Rao" userId="bfd1aff5-dd21-40de-a7ff-1edd1a258d0f" providerId="ADAL" clId="{5B270BD7-091B-4F21-96EB-0F5080DA8059}" dt="2021-01-07T23:04:35.362" v="78" actId="2696"/>
        <pc:sldMkLst>
          <pc:docMk/>
          <pc:sldMk cId="2885040883" sldId="663"/>
        </pc:sldMkLst>
      </pc:sldChg>
      <pc:sldChg chg="addSp delSp modSp del mod ord setBg">
        <pc:chgData name="Caroline Maillet-Rao" userId="bfd1aff5-dd21-40de-a7ff-1edd1a258d0f" providerId="ADAL" clId="{5B270BD7-091B-4F21-96EB-0F5080DA8059}" dt="2021-01-07T23:30:57.398" v="1172" actId="2696"/>
        <pc:sldMkLst>
          <pc:docMk/>
          <pc:sldMk cId="1098244211" sldId="664"/>
        </pc:sldMkLst>
        <pc:spChg chg="mod">
          <ac:chgData name="Caroline Maillet-Rao" userId="bfd1aff5-dd21-40de-a7ff-1edd1a258d0f" providerId="ADAL" clId="{5B270BD7-091B-4F21-96EB-0F5080DA8059}" dt="2021-01-07T23:26:36.262" v="1045" actId="21"/>
          <ac:spMkLst>
            <pc:docMk/>
            <pc:sldMk cId="1098244211" sldId="664"/>
            <ac:spMk id="3" creationId="{B352C5DA-BB3D-45A7-9CF8-6BFB6EF84C56}"/>
          </ac:spMkLst>
        </pc:spChg>
        <pc:picChg chg="add del mod">
          <ac:chgData name="Caroline Maillet-Rao" userId="bfd1aff5-dd21-40de-a7ff-1edd1a258d0f" providerId="ADAL" clId="{5B270BD7-091B-4F21-96EB-0F5080DA8059}" dt="2021-01-07T23:14:20.766" v="463" actId="21"/>
          <ac:picMkLst>
            <pc:docMk/>
            <pc:sldMk cId="1098244211" sldId="664"/>
            <ac:picMk id="4" creationId="{AEE87092-1890-44D2-B302-F43DCB9DE82A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15.561" v="2454"/>
        <pc:sldMkLst>
          <pc:docMk/>
          <pc:sldMk cId="1772949024" sldId="665"/>
        </pc:sldMkLst>
        <pc:picChg chg="add mod">
          <ac:chgData name="Caroline Maillet-Rao" userId="bfd1aff5-dd21-40de-a7ff-1edd1a258d0f" providerId="ADAL" clId="{5B270BD7-091B-4F21-96EB-0F5080DA8059}" dt="2021-01-11T20:02:15.561" v="2454"/>
          <ac:picMkLst>
            <pc:docMk/>
            <pc:sldMk cId="1772949024" sldId="665"/>
            <ac:picMk id="4" creationId="{5165DF12-7B06-495F-916B-4CBB52A30AB6}"/>
          </ac:picMkLst>
        </pc:picChg>
      </pc:sldChg>
      <pc:sldChg chg="addSp modSp mod">
        <pc:chgData name="Caroline Maillet-Rao" userId="bfd1aff5-dd21-40de-a7ff-1edd1a258d0f" providerId="ADAL" clId="{5B270BD7-091B-4F21-96EB-0F5080DA8059}" dt="2021-01-11T20:02:19.458" v="2455"/>
        <pc:sldMkLst>
          <pc:docMk/>
          <pc:sldMk cId="3091112548" sldId="666"/>
        </pc:sldMkLst>
        <pc:spChg chg="mod">
          <ac:chgData name="Caroline Maillet-Rao" userId="bfd1aff5-dd21-40de-a7ff-1edd1a258d0f" providerId="ADAL" clId="{5B270BD7-091B-4F21-96EB-0F5080DA8059}" dt="2021-01-07T23:34:41.854" v="1257" actId="14100"/>
          <ac:spMkLst>
            <pc:docMk/>
            <pc:sldMk cId="3091112548" sldId="666"/>
            <ac:spMk id="3" creationId="{99720D53-B4AC-4E1A-A952-1C1585256D57}"/>
          </ac:spMkLst>
        </pc:spChg>
        <pc:picChg chg="add mod">
          <ac:chgData name="Caroline Maillet-Rao" userId="bfd1aff5-dd21-40de-a7ff-1edd1a258d0f" providerId="ADAL" clId="{5B270BD7-091B-4F21-96EB-0F5080DA8059}" dt="2021-01-11T20:02:19.458" v="2455"/>
          <ac:picMkLst>
            <pc:docMk/>
            <pc:sldMk cId="3091112548" sldId="666"/>
            <ac:picMk id="4" creationId="{CD904087-8098-49F6-B893-028F1FF6BE8C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02:34.696" v="2457"/>
        <pc:sldMkLst>
          <pc:docMk/>
          <pc:sldMk cId="2097725718" sldId="667"/>
        </pc:sldMkLst>
        <pc:picChg chg="add mod">
          <ac:chgData name="Caroline Maillet-Rao" userId="bfd1aff5-dd21-40de-a7ff-1edd1a258d0f" providerId="ADAL" clId="{5B270BD7-091B-4F21-96EB-0F5080DA8059}" dt="2021-01-11T20:02:34.696" v="2457"/>
          <ac:picMkLst>
            <pc:docMk/>
            <pc:sldMk cId="2097725718" sldId="667"/>
            <ac:picMk id="4" creationId="{730A077C-70CD-46D5-A17B-8F88EEDFF8BD}"/>
          </ac:picMkLst>
        </pc:picChg>
      </pc:sldChg>
      <pc:sldChg chg="del">
        <pc:chgData name="Caroline Maillet-Rao" userId="bfd1aff5-dd21-40de-a7ff-1edd1a258d0f" providerId="ADAL" clId="{5B270BD7-091B-4F21-96EB-0F5080DA8059}" dt="2021-01-07T23:04:50.561" v="86" actId="2696"/>
        <pc:sldMkLst>
          <pc:docMk/>
          <pc:sldMk cId="3360908775" sldId="668"/>
        </pc:sldMkLst>
      </pc:sldChg>
      <pc:sldChg chg="del">
        <pc:chgData name="Caroline Maillet-Rao" userId="bfd1aff5-dd21-40de-a7ff-1edd1a258d0f" providerId="ADAL" clId="{5B270BD7-091B-4F21-96EB-0F5080DA8059}" dt="2021-01-07T23:04:42.772" v="82" actId="2696"/>
        <pc:sldMkLst>
          <pc:docMk/>
          <pc:sldMk cId="2078238932" sldId="669"/>
        </pc:sldMkLst>
      </pc:sldChg>
      <pc:sldChg chg="del">
        <pc:chgData name="Caroline Maillet-Rao" userId="bfd1aff5-dd21-40de-a7ff-1edd1a258d0f" providerId="ADAL" clId="{5B270BD7-091B-4F21-96EB-0F5080DA8059}" dt="2021-01-07T23:04:58.774" v="90" actId="2696"/>
        <pc:sldMkLst>
          <pc:docMk/>
          <pc:sldMk cId="950335651" sldId="670"/>
        </pc:sldMkLst>
      </pc:sldChg>
      <pc:sldChg chg="addSp delSp modSp mod">
        <pc:chgData name="Caroline Maillet-Rao" userId="bfd1aff5-dd21-40de-a7ff-1edd1a258d0f" providerId="ADAL" clId="{5B270BD7-091B-4F21-96EB-0F5080DA8059}" dt="2021-01-11T20:02:40.915" v="2458"/>
        <pc:sldMkLst>
          <pc:docMk/>
          <pc:sldMk cId="2752204306" sldId="671"/>
        </pc:sldMkLst>
        <pc:spChg chg="mod">
          <ac:chgData name="Caroline Maillet-Rao" userId="bfd1aff5-dd21-40de-a7ff-1edd1a258d0f" providerId="ADAL" clId="{5B270BD7-091B-4F21-96EB-0F5080DA8059}" dt="2021-01-11T19:51:16.198" v="2302" actId="1076"/>
          <ac:spMkLst>
            <pc:docMk/>
            <pc:sldMk cId="2752204306" sldId="671"/>
            <ac:spMk id="2" creationId="{92D55956-65C4-45A0-B734-1EB5064764AA}"/>
          </ac:spMkLst>
        </pc:spChg>
        <pc:spChg chg="mod">
          <ac:chgData name="Caroline Maillet-Rao" userId="bfd1aff5-dd21-40de-a7ff-1edd1a258d0f" providerId="ADAL" clId="{5B270BD7-091B-4F21-96EB-0F5080DA8059}" dt="2021-01-11T19:55:53.069" v="2403" actId="1076"/>
          <ac:spMkLst>
            <pc:docMk/>
            <pc:sldMk cId="2752204306" sldId="671"/>
            <ac:spMk id="3" creationId="{DDC621B1-329D-4364-9E1E-452359CAAD89}"/>
          </ac:spMkLst>
        </pc:spChg>
        <pc:spChg chg="del mod">
          <ac:chgData name="Caroline Maillet-Rao" userId="bfd1aff5-dd21-40de-a7ff-1edd1a258d0f" providerId="ADAL" clId="{5B270BD7-091B-4F21-96EB-0F5080DA8059}" dt="2021-01-11T19:53:11.879" v="2310"/>
          <ac:spMkLst>
            <pc:docMk/>
            <pc:sldMk cId="2752204306" sldId="671"/>
            <ac:spMk id="7" creationId="{33CBF695-BC9D-4C69-9471-7E4394977DD9}"/>
          </ac:spMkLst>
        </pc:spChg>
        <pc:picChg chg="mod">
          <ac:chgData name="Caroline Maillet-Rao" userId="bfd1aff5-dd21-40de-a7ff-1edd1a258d0f" providerId="ADAL" clId="{5B270BD7-091B-4F21-96EB-0F5080DA8059}" dt="2021-01-11T19:51:17.842" v="2303" actId="1076"/>
          <ac:picMkLst>
            <pc:docMk/>
            <pc:sldMk cId="2752204306" sldId="671"/>
            <ac:picMk id="5" creationId="{CC9857C5-03BA-48FE-B275-7834663A80FF}"/>
          </ac:picMkLst>
        </pc:picChg>
        <pc:picChg chg="add mod">
          <ac:chgData name="Caroline Maillet-Rao" userId="bfd1aff5-dd21-40de-a7ff-1edd1a258d0f" providerId="ADAL" clId="{5B270BD7-091B-4F21-96EB-0F5080DA8059}" dt="2021-01-11T20:02:40.915" v="2458"/>
          <ac:picMkLst>
            <pc:docMk/>
            <pc:sldMk cId="2752204306" sldId="671"/>
            <ac:picMk id="8" creationId="{38A2923C-E08A-4832-9540-21E941101BED}"/>
          </ac:picMkLst>
        </pc:picChg>
      </pc:sldChg>
      <pc:sldChg chg="modSp del mod">
        <pc:chgData name="Caroline Maillet-Rao" userId="bfd1aff5-dd21-40de-a7ff-1edd1a258d0f" providerId="ADAL" clId="{5B270BD7-091B-4F21-96EB-0F5080DA8059}" dt="2021-01-11T20:01:18.068" v="2446" actId="2696"/>
        <pc:sldMkLst>
          <pc:docMk/>
          <pc:sldMk cId="1869016741" sldId="672"/>
        </pc:sldMkLst>
        <pc:spChg chg="mod">
          <ac:chgData name="Caroline Maillet-Rao" userId="bfd1aff5-dd21-40de-a7ff-1edd1a258d0f" providerId="ADAL" clId="{5B270BD7-091B-4F21-96EB-0F5080DA8059}" dt="2021-01-11T19:59:39.428" v="2443" actId="1076"/>
          <ac:spMkLst>
            <pc:docMk/>
            <pc:sldMk cId="1869016741" sldId="672"/>
            <ac:spMk id="2" creationId="{92D55956-65C4-45A0-B734-1EB5064764AA}"/>
          </ac:spMkLst>
        </pc:spChg>
        <pc:spChg chg="mod">
          <ac:chgData name="Caroline Maillet-Rao" userId="bfd1aff5-dd21-40de-a7ff-1edd1a258d0f" providerId="ADAL" clId="{5B270BD7-091B-4F21-96EB-0F5080DA8059}" dt="2021-01-11T19:55:05.480" v="2396" actId="20577"/>
          <ac:spMkLst>
            <pc:docMk/>
            <pc:sldMk cId="1869016741" sldId="672"/>
            <ac:spMk id="4" creationId="{791505F4-F8A7-45D2-817A-C05BC0B60D55}"/>
          </ac:spMkLst>
        </pc:spChg>
        <pc:picChg chg="mod">
          <ac:chgData name="Caroline Maillet-Rao" userId="bfd1aff5-dd21-40de-a7ff-1edd1a258d0f" providerId="ADAL" clId="{5B270BD7-091B-4F21-96EB-0F5080DA8059}" dt="2021-01-11T19:59:32.104" v="2440" actId="1076"/>
          <ac:picMkLst>
            <pc:docMk/>
            <pc:sldMk cId="1869016741" sldId="672"/>
            <ac:picMk id="5" creationId="{CC9857C5-03BA-48FE-B275-7834663A80FF}"/>
          </ac:picMkLst>
        </pc:picChg>
      </pc:sldChg>
      <pc:sldChg chg="del">
        <pc:chgData name="Caroline Maillet-Rao" userId="bfd1aff5-dd21-40de-a7ff-1edd1a258d0f" providerId="ADAL" clId="{5B270BD7-091B-4F21-96EB-0F5080DA8059}" dt="2021-01-07T23:05:07.082" v="94" actId="2696"/>
        <pc:sldMkLst>
          <pc:docMk/>
          <pc:sldMk cId="1607624712" sldId="673"/>
        </pc:sldMkLst>
      </pc:sldChg>
      <pc:sldChg chg="del">
        <pc:chgData name="Caroline Maillet-Rao" userId="bfd1aff5-dd21-40de-a7ff-1edd1a258d0f" providerId="ADAL" clId="{5B270BD7-091B-4F21-96EB-0F5080DA8059}" dt="2021-01-07T23:05:14.976" v="98" actId="2696"/>
        <pc:sldMkLst>
          <pc:docMk/>
          <pc:sldMk cId="3670954747" sldId="674"/>
        </pc:sldMkLst>
      </pc:sldChg>
      <pc:sldChg chg="del">
        <pc:chgData name="Caroline Maillet-Rao" userId="bfd1aff5-dd21-40de-a7ff-1edd1a258d0f" providerId="ADAL" clId="{5B270BD7-091B-4F21-96EB-0F5080DA8059}" dt="2021-01-11T20:03:07.400" v="2464" actId="2696"/>
        <pc:sldMkLst>
          <pc:docMk/>
          <pc:sldMk cId="1837610871" sldId="675"/>
        </pc:sldMkLst>
      </pc:sldChg>
      <pc:sldChg chg="add del">
        <pc:chgData name="Caroline Maillet-Rao" userId="bfd1aff5-dd21-40de-a7ff-1edd1a258d0f" providerId="ADAL" clId="{5B270BD7-091B-4F21-96EB-0F5080DA8059}" dt="2021-01-11T20:03:38.934" v="2467" actId="2696"/>
        <pc:sldMkLst>
          <pc:docMk/>
          <pc:sldMk cId="3873194490" sldId="676"/>
        </pc:sldMkLst>
      </pc:sldChg>
      <pc:sldChg chg="del">
        <pc:chgData name="Caroline Maillet-Rao" userId="bfd1aff5-dd21-40de-a7ff-1edd1a258d0f" providerId="ADAL" clId="{5B270BD7-091B-4F21-96EB-0F5080DA8059}" dt="2021-01-07T23:05:23.286" v="102" actId="2696"/>
        <pc:sldMkLst>
          <pc:docMk/>
          <pc:sldMk cId="2919638873" sldId="677"/>
        </pc:sldMkLst>
      </pc:sldChg>
      <pc:sldChg chg="del">
        <pc:chgData name="Caroline Maillet-Rao" userId="bfd1aff5-dd21-40de-a7ff-1edd1a258d0f" providerId="ADAL" clId="{5B270BD7-091B-4F21-96EB-0F5080DA8059}" dt="2021-01-07T23:05:33.188" v="106" actId="2696"/>
        <pc:sldMkLst>
          <pc:docMk/>
          <pc:sldMk cId="3905612972" sldId="678"/>
        </pc:sldMkLst>
      </pc:sldChg>
      <pc:sldChg chg="del">
        <pc:chgData name="Caroline Maillet-Rao" userId="bfd1aff5-dd21-40de-a7ff-1edd1a258d0f" providerId="ADAL" clId="{5B270BD7-091B-4F21-96EB-0F5080DA8059}" dt="2021-01-11T20:04:12.607" v="2475" actId="2696"/>
        <pc:sldMkLst>
          <pc:docMk/>
          <pc:sldMk cId="0" sldId="679"/>
        </pc:sldMkLst>
      </pc:sldChg>
      <pc:sldChg chg="del">
        <pc:chgData name="Caroline Maillet-Rao" userId="bfd1aff5-dd21-40de-a7ff-1edd1a258d0f" providerId="ADAL" clId="{5B270BD7-091B-4F21-96EB-0F5080DA8059}" dt="2021-01-07T23:05:46.009" v="110" actId="2696"/>
        <pc:sldMkLst>
          <pc:docMk/>
          <pc:sldMk cId="2897087020" sldId="680"/>
        </pc:sldMkLst>
      </pc:sldChg>
      <pc:sldChg chg="del">
        <pc:chgData name="Caroline Maillet-Rao" userId="bfd1aff5-dd21-40de-a7ff-1edd1a258d0f" providerId="ADAL" clId="{5B270BD7-091B-4F21-96EB-0F5080DA8059}" dt="2021-01-07T23:06:10.461" v="122" actId="2696"/>
        <pc:sldMkLst>
          <pc:docMk/>
          <pc:sldMk cId="2071320868" sldId="681"/>
        </pc:sldMkLst>
      </pc:sldChg>
      <pc:sldChg chg="del">
        <pc:chgData name="Caroline Maillet-Rao" userId="bfd1aff5-dd21-40de-a7ff-1edd1a258d0f" providerId="ADAL" clId="{5B270BD7-091B-4F21-96EB-0F5080DA8059}" dt="2021-01-07T23:06:19.274" v="126" actId="2696"/>
        <pc:sldMkLst>
          <pc:docMk/>
          <pc:sldMk cId="3090938875" sldId="682"/>
        </pc:sldMkLst>
      </pc:sldChg>
      <pc:sldChg chg="del">
        <pc:chgData name="Caroline Maillet-Rao" userId="bfd1aff5-dd21-40de-a7ff-1edd1a258d0f" providerId="ADAL" clId="{5B270BD7-091B-4F21-96EB-0F5080DA8059}" dt="2021-01-07T23:05:53.276" v="114" actId="2696"/>
        <pc:sldMkLst>
          <pc:docMk/>
          <pc:sldMk cId="1041290419" sldId="683"/>
        </pc:sldMkLst>
      </pc:sldChg>
      <pc:sldChg chg="del">
        <pc:chgData name="Caroline Maillet-Rao" userId="bfd1aff5-dd21-40de-a7ff-1edd1a258d0f" providerId="ADAL" clId="{5B270BD7-091B-4F21-96EB-0F5080DA8059}" dt="2021-01-11T20:06:16.441" v="2500" actId="2696"/>
        <pc:sldMkLst>
          <pc:docMk/>
          <pc:sldMk cId="148318540" sldId="685"/>
        </pc:sldMkLst>
      </pc:sldChg>
      <pc:sldChg chg="del">
        <pc:chgData name="Caroline Maillet-Rao" userId="bfd1aff5-dd21-40de-a7ff-1edd1a258d0f" providerId="ADAL" clId="{5B270BD7-091B-4F21-96EB-0F5080DA8059}" dt="2021-01-11T20:06:18.620" v="2501" actId="2696"/>
        <pc:sldMkLst>
          <pc:docMk/>
          <pc:sldMk cId="2781119" sldId="686"/>
        </pc:sldMkLst>
      </pc:sldChg>
      <pc:sldChg chg="del">
        <pc:chgData name="Caroline Maillet-Rao" userId="bfd1aff5-dd21-40de-a7ff-1edd1a258d0f" providerId="ADAL" clId="{5B270BD7-091B-4F21-96EB-0F5080DA8059}" dt="2021-01-11T20:06:22.242" v="2502" actId="2696"/>
        <pc:sldMkLst>
          <pc:docMk/>
          <pc:sldMk cId="602014040" sldId="687"/>
        </pc:sldMkLst>
      </pc:sldChg>
      <pc:sldChg chg="del">
        <pc:chgData name="Caroline Maillet-Rao" userId="bfd1aff5-dd21-40de-a7ff-1edd1a258d0f" providerId="ADAL" clId="{5B270BD7-091B-4F21-96EB-0F5080DA8059}" dt="2021-01-07T23:06:03.271" v="118" actId="2696"/>
        <pc:sldMkLst>
          <pc:docMk/>
          <pc:sldMk cId="10731747" sldId="688"/>
        </pc:sldMkLst>
      </pc:sldChg>
      <pc:sldChg chg="del">
        <pc:chgData name="Caroline Maillet-Rao" userId="bfd1aff5-dd21-40de-a7ff-1edd1a258d0f" providerId="ADAL" clId="{5B270BD7-091B-4F21-96EB-0F5080DA8059}" dt="2021-01-07T23:06:28.150" v="130" actId="2696"/>
        <pc:sldMkLst>
          <pc:docMk/>
          <pc:sldMk cId="3042759252" sldId="689"/>
        </pc:sldMkLst>
      </pc:sldChg>
      <pc:sldChg chg="del">
        <pc:chgData name="Caroline Maillet-Rao" userId="bfd1aff5-dd21-40de-a7ff-1edd1a258d0f" providerId="ADAL" clId="{5B270BD7-091B-4F21-96EB-0F5080DA8059}" dt="2021-01-07T23:06:38.513" v="134" actId="2696"/>
        <pc:sldMkLst>
          <pc:docMk/>
          <pc:sldMk cId="1382784888" sldId="690"/>
        </pc:sldMkLst>
      </pc:sldChg>
      <pc:sldChg chg="addSp modSp">
        <pc:chgData name="Caroline Maillet-Rao" userId="bfd1aff5-dd21-40de-a7ff-1edd1a258d0f" providerId="ADAL" clId="{5B270BD7-091B-4F21-96EB-0F5080DA8059}" dt="2021-01-11T20:19:51.423" v="3112"/>
        <pc:sldMkLst>
          <pc:docMk/>
          <pc:sldMk cId="3605164358" sldId="691"/>
        </pc:sldMkLst>
        <pc:picChg chg="add mod">
          <ac:chgData name="Caroline Maillet-Rao" userId="bfd1aff5-dd21-40de-a7ff-1edd1a258d0f" providerId="ADAL" clId="{5B270BD7-091B-4F21-96EB-0F5080DA8059}" dt="2021-01-11T20:19:51.423" v="3112"/>
          <ac:picMkLst>
            <pc:docMk/>
            <pc:sldMk cId="3605164358" sldId="691"/>
            <ac:picMk id="6" creationId="{DF1F4F2D-7400-44FD-9E02-C60F86925E21}"/>
          </ac:picMkLst>
        </pc:picChg>
      </pc:sldChg>
      <pc:sldChg chg="addSp modSp">
        <pc:chgData name="Caroline Maillet-Rao" userId="bfd1aff5-dd21-40de-a7ff-1edd1a258d0f" providerId="ADAL" clId="{5B270BD7-091B-4F21-96EB-0F5080DA8059}" dt="2021-01-11T20:19:46.610" v="3111"/>
        <pc:sldMkLst>
          <pc:docMk/>
          <pc:sldMk cId="607326708" sldId="692"/>
        </pc:sldMkLst>
        <pc:picChg chg="add mod">
          <ac:chgData name="Caroline Maillet-Rao" userId="bfd1aff5-dd21-40de-a7ff-1edd1a258d0f" providerId="ADAL" clId="{5B270BD7-091B-4F21-96EB-0F5080DA8059}" dt="2021-01-11T20:19:46.610" v="3111"/>
          <ac:picMkLst>
            <pc:docMk/>
            <pc:sldMk cId="607326708" sldId="692"/>
            <ac:picMk id="6" creationId="{D19C2DD1-9F06-40D0-A2B0-4B595DB0D1D3}"/>
          </ac:picMkLst>
        </pc:picChg>
      </pc:sldChg>
      <pc:sldChg chg="del">
        <pc:chgData name="Caroline Maillet-Rao" userId="bfd1aff5-dd21-40de-a7ff-1edd1a258d0f" providerId="ADAL" clId="{5B270BD7-091B-4F21-96EB-0F5080DA8059}" dt="2021-01-07T23:06:47.936" v="138" actId="2696"/>
        <pc:sldMkLst>
          <pc:docMk/>
          <pc:sldMk cId="3441662885" sldId="693"/>
        </pc:sldMkLst>
      </pc:sldChg>
      <pc:sldChg chg="add ord">
        <pc:chgData name="Caroline Maillet-Rao" userId="bfd1aff5-dd21-40de-a7ff-1edd1a258d0f" providerId="ADAL" clId="{5B270BD7-091B-4F21-96EB-0F5080DA8059}" dt="2021-01-11T19:29:09.007" v="2239"/>
        <pc:sldMkLst>
          <pc:docMk/>
          <pc:sldMk cId="3212806841" sldId="694"/>
        </pc:sldMkLst>
      </pc:sldChg>
      <pc:sldChg chg="add ord">
        <pc:chgData name="Caroline Maillet-Rao" userId="bfd1aff5-dd21-40de-a7ff-1edd1a258d0f" providerId="ADAL" clId="{5B270BD7-091B-4F21-96EB-0F5080DA8059}" dt="2021-01-07T23:04:41.046" v="81"/>
        <pc:sldMkLst>
          <pc:docMk/>
          <pc:sldMk cId="3659319085" sldId="695"/>
        </pc:sldMkLst>
      </pc:sldChg>
      <pc:sldChg chg="add ord">
        <pc:chgData name="Caroline Maillet-Rao" userId="bfd1aff5-dd21-40de-a7ff-1edd1a258d0f" providerId="ADAL" clId="{5B270BD7-091B-4F21-96EB-0F5080DA8059}" dt="2021-01-07T23:04:49.041" v="85"/>
        <pc:sldMkLst>
          <pc:docMk/>
          <pc:sldMk cId="3376589521" sldId="696"/>
        </pc:sldMkLst>
      </pc:sldChg>
      <pc:sldChg chg="add del ord">
        <pc:chgData name="Caroline Maillet-Rao" userId="bfd1aff5-dd21-40de-a7ff-1edd1a258d0f" providerId="ADAL" clId="{5B270BD7-091B-4F21-96EB-0F5080DA8059}" dt="2021-01-07T23:34:16.038" v="1255" actId="2696"/>
        <pc:sldMkLst>
          <pc:docMk/>
          <pc:sldMk cId="2576247121" sldId="697"/>
        </pc:sldMkLst>
      </pc:sldChg>
      <pc:sldChg chg="add ord">
        <pc:chgData name="Caroline Maillet-Rao" userId="bfd1aff5-dd21-40de-a7ff-1edd1a258d0f" providerId="ADAL" clId="{5B270BD7-091B-4F21-96EB-0F5080DA8059}" dt="2021-01-07T23:05:05.516" v="93"/>
        <pc:sldMkLst>
          <pc:docMk/>
          <pc:sldMk cId="2963500335" sldId="698"/>
        </pc:sldMkLst>
      </pc:sldChg>
      <pc:sldChg chg="add ord">
        <pc:chgData name="Caroline Maillet-Rao" userId="bfd1aff5-dd21-40de-a7ff-1edd1a258d0f" providerId="ADAL" clId="{5B270BD7-091B-4F21-96EB-0F5080DA8059}" dt="2021-01-07T23:05:13.336" v="97"/>
        <pc:sldMkLst>
          <pc:docMk/>
          <pc:sldMk cId="49510572" sldId="699"/>
        </pc:sldMkLst>
      </pc:sldChg>
      <pc:sldChg chg="add del ord">
        <pc:chgData name="Caroline Maillet-Rao" userId="bfd1aff5-dd21-40de-a7ff-1edd1a258d0f" providerId="ADAL" clId="{5B270BD7-091B-4F21-96EB-0F5080DA8059}" dt="2021-01-11T20:12:28.848" v="2579" actId="2696"/>
        <pc:sldMkLst>
          <pc:docMk/>
          <pc:sldMk cId="2466681766" sldId="700"/>
        </pc:sldMkLst>
      </pc:sldChg>
      <pc:sldChg chg="add del ord">
        <pc:chgData name="Caroline Maillet-Rao" userId="bfd1aff5-dd21-40de-a7ff-1edd1a258d0f" providerId="ADAL" clId="{5B270BD7-091B-4F21-96EB-0F5080DA8059}" dt="2021-01-11T20:12:31.903" v="2580" actId="2696"/>
        <pc:sldMkLst>
          <pc:docMk/>
          <pc:sldMk cId="3876455837" sldId="701"/>
        </pc:sldMkLst>
      </pc:sldChg>
      <pc:sldChg chg="add del ord">
        <pc:chgData name="Caroline Maillet-Rao" userId="bfd1aff5-dd21-40de-a7ff-1edd1a258d0f" providerId="ADAL" clId="{5B270BD7-091B-4F21-96EB-0F5080DA8059}" dt="2021-01-11T20:12:49.328" v="2582" actId="2696"/>
        <pc:sldMkLst>
          <pc:docMk/>
          <pc:sldMk cId="523934013" sldId="702"/>
        </pc:sldMkLst>
      </pc:sldChg>
      <pc:sldChg chg="add del ord">
        <pc:chgData name="Caroline Maillet-Rao" userId="bfd1aff5-dd21-40de-a7ff-1edd1a258d0f" providerId="ADAL" clId="{5B270BD7-091B-4F21-96EB-0F5080DA8059}" dt="2021-01-11T20:12:52.013" v="2583" actId="2696"/>
        <pc:sldMkLst>
          <pc:docMk/>
          <pc:sldMk cId="1985772985" sldId="703"/>
        </pc:sldMkLst>
      </pc:sldChg>
      <pc:sldChg chg="add ord">
        <pc:chgData name="Caroline Maillet-Rao" userId="bfd1aff5-dd21-40de-a7ff-1edd1a258d0f" providerId="ADAL" clId="{5B270BD7-091B-4F21-96EB-0F5080DA8059}" dt="2021-01-07T23:06:01.241" v="117"/>
        <pc:sldMkLst>
          <pc:docMk/>
          <pc:sldMk cId="81129762" sldId="704"/>
        </pc:sldMkLst>
      </pc:sldChg>
      <pc:sldChg chg="add del ord">
        <pc:chgData name="Caroline Maillet-Rao" userId="bfd1aff5-dd21-40de-a7ff-1edd1a258d0f" providerId="ADAL" clId="{5B270BD7-091B-4F21-96EB-0F5080DA8059}" dt="2021-01-11T20:13:12.250" v="2584" actId="2696"/>
        <pc:sldMkLst>
          <pc:docMk/>
          <pc:sldMk cId="1224633132" sldId="705"/>
        </pc:sldMkLst>
      </pc:sldChg>
      <pc:sldChg chg="add del setBg">
        <pc:chgData name="Caroline Maillet-Rao" userId="bfd1aff5-dd21-40de-a7ff-1edd1a258d0f" providerId="ADAL" clId="{5B270BD7-091B-4F21-96EB-0F5080DA8059}" dt="2021-01-11T20:18:58.776" v="3103" actId="2696"/>
        <pc:sldMkLst>
          <pc:docMk/>
          <pc:sldMk cId="1371336772" sldId="705"/>
        </pc:sldMkLst>
      </pc:sldChg>
      <pc:sldChg chg="add ord">
        <pc:chgData name="Caroline Maillet-Rao" userId="bfd1aff5-dd21-40de-a7ff-1edd1a258d0f" providerId="ADAL" clId="{5B270BD7-091B-4F21-96EB-0F5080DA8059}" dt="2021-01-07T23:06:15.840" v="125"/>
        <pc:sldMkLst>
          <pc:docMk/>
          <pc:sldMk cId="2532982158" sldId="706"/>
        </pc:sldMkLst>
      </pc:sldChg>
      <pc:sldChg chg="add ord">
        <pc:chgData name="Caroline Maillet-Rao" userId="bfd1aff5-dd21-40de-a7ff-1edd1a258d0f" providerId="ADAL" clId="{5B270BD7-091B-4F21-96EB-0F5080DA8059}" dt="2021-01-07T23:06:25.976" v="129"/>
        <pc:sldMkLst>
          <pc:docMk/>
          <pc:sldMk cId="1327680785" sldId="707"/>
        </pc:sldMkLst>
      </pc:sldChg>
      <pc:sldChg chg="add ord">
        <pc:chgData name="Caroline Maillet-Rao" userId="bfd1aff5-dd21-40de-a7ff-1edd1a258d0f" providerId="ADAL" clId="{5B270BD7-091B-4F21-96EB-0F5080DA8059}" dt="2021-01-07T23:06:36.083" v="133"/>
        <pc:sldMkLst>
          <pc:docMk/>
          <pc:sldMk cId="2682363892" sldId="708"/>
        </pc:sldMkLst>
      </pc:sldChg>
      <pc:sldChg chg="add ord">
        <pc:chgData name="Caroline Maillet-Rao" userId="bfd1aff5-dd21-40de-a7ff-1edd1a258d0f" providerId="ADAL" clId="{5B270BD7-091B-4F21-96EB-0F5080DA8059}" dt="2021-01-07T23:06:45.414" v="137"/>
        <pc:sldMkLst>
          <pc:docMk/>
          <pc:sldMk cId="2231542000" sldId="709"/>
        </pc:sldMkLst>
      </pc:sldChg>
      <pc:sldChg chg="add del ord">
        <pc:chgData name="Caroline Maillet-Rao" userId="bfd1aff5-dd21-40de-a7ff-1edd1a258d0f" providerId="ADAL" clId="{5B270BD7-091B-4F21-96EB-0F5080DA8059}" dt="2021-01-07T23:06:56.343" v="142" actId="2696"/>
        <pc:sldMkLst>
          <pc:docMk/>
          <pc:sldMk cId="1086268092" sldId="710"/>
        </pc:sldMkLst>
      </pc:sldChg>
      <pc:sldChg chg="addSp modSp add mod ord">
        <pc:chgData name="Caroline Maillet-Rao" userId="bfd1aff5-dd21-40de-a7ff-1edd1a258d0f" providerId="ADAL" clId="{5B270BD7-091B-4F21-96EB-0F5080DA8059}" dt="2021-01-11T20:01:44.640" v="2448"/>
        <pc:sldMkLst>
          <pc:docMk/>
          <pc:sldMk cId="1592317029" sldId="710"/>
        </pc:sldMkLst>
        <pc:spChg chg="mod">
          <ac:chgData name="Caroline Maillet-Rao" userId="bfd1aff5-dd21-40de-a7ff-1edd1a258d0f" providerId="ADAL" clId="{5B270BD7-091B-4F21-96EB-0F5080DA8059}" dt="2021-01-11T19:27:47.870" v="2224" actId="20577"/>
          <ac:spMkLst>
            <pc:docMk/>
            <pc:sldMk cId="1592317029" sldId="710"/>
            <ac:spMk id="3" creationId="{5C3AFB38-7584-4C99-A4A5-4E89EB2FDCAC}"/>
          </ac:spMkLst>
        </pc:spChg>
        <pc:spChg chg="mod">
          <ac:chgData name="Caroline Maillet-Rao" userId="bfd1aff5-dd21-40de-a7ff-1edd1a258d0f" providerId="ADAL" clId="{5B270BD7-091B-4F21-96EB-0F5080DA8059}" dt="2021-01-07T23:31:58.582" v="1213" actId="14100"/>
          <ac:spMkLst>
            <pc:docMk/>
            <pc:sldMk cId="1592317029" sldId="710"/>
            <ac:spMk id="4" creationId="{2B50E6A4-A32F-47E1-9550-385DDE336110}"/>
          </ac:spMkLst>
        </pc:spChg>
        <pc:picChg chg="add mod">
          <ac:chgData name="Caroline Maillet-Rao" userId="bfd1aff5-dd21-40de-a7ff-1edd1a258d0f" providerId="ADAL" clId="{5B270BD7-091B-4F21-96EB-0F5080DA8059}" dt="2021-01-11T20:01:44.640" v="2448"/>
          <ac:picMkLst>
            <pc:docMk/>
            <pc:sldMk cId="1592317029" sldId="710"/>
            <ac:picMk id="5" creationId="{7DB771B8-1D98-42E3-A238-FADF5F6E5FCD}"/>
          </ac:picMkLst>
        </pc:picChg>
      </pc:sldChg>
      <pc:sldChg chg="addSp modSp add mod">
        <pc:chgData name="Caroline Maillet-Rao" userId="bfd1aff5-dd21-40de-a7ff-1edd1a258d0f" providerId="ADAL" clId="{5B270BD7-091B-4F21-96EB-0F5080DA8059}" dt="2021-01-11T20:02:50.920" v="2460"/>
        <pc:sldMkLst>
          <pc:docMk/>
          <pc:sldMk cId="1324260182" sldId="711"/>
        </pc:sldMkLst>
        <pc:spChg chg="mod">
          <ac:chgData name="Caroline Maillet-Rao" userId="bfd1aff5-dd21-40de-a7ff-1edd1a258d0f" providerId="ADAL" clId="{5B270BD7-091B-4F21-96EB-0F5080DA8059}" dt="2021-01-11T19:58:10.801" v="2435" actId="21"/>
          <ac:spMkLst>
            <pc:docMk/>
            <pc:sldMk cId="1324260182" sldId="711"/>
            <ac:spMk id="8" creationId="{D8574C73-4443-49DA-9E1E-89F5E0CF1B49}"/>
          </ac:spMkLst>
        </pc:spChg>
        <pc:picChg chg="add mod">
          <ac:chgData name="Caroline Maillet-Rao" userId="bfd1aff5-dd21-40de-a7ff-1edd1a258d0f" providerId="ADAL" clId="{5B270BD7-091B-4F21-96EB-0F5080DA8059}" dt="2021-01-11T20:02:50.920" v="2460"/>
          <ac:picMkLst>
            <pc:docMk/>
            <pc:sldMk cId="1324260182" sldId="711"/>
            <ac:picMk id="9" creationId="{BC8A3C62-95CE-4AFD-91EE-1EC4E152EADF}"/>
          </ac:picMkLst>
        </pc:picChg>
      </pc:sldChg>
      <pc:sldChg chg="addSp modSp add mod">
        <pc:chgData name="Caroline Maillet-Rao" userId="bfd1aff5-dd21-40de-a7ff-1edd1a258d0f" providerId="ADAL" clId="{5B270BD7-091B-4F21-96EB-0F5080DA8059}" dt="2021-01-11T20:02:54.206" v="2461"/>
        <pc:sldMkLst>
          <pc:docMk/>
          <pc:sldMk cId="1642480968" sldId="712"/>
        </pc:sldMkLst>
        <pc:spChg chg="mod">
          <ac:chgData name="Caroline Maillet-Rao" userId="bfd1aff5-dd21-40de-a7ff-1edd1a258d0f" providerId="ADAL" clId="{5B270BD7-091B-4F21-96EB-0F5080DA8059}" dt="2021-01-11T19:58:22.697" v="2438"/>
          <ac:spMkLst>
            <pc:docMk/>
            <pc:sldMk cId="1642480968" sldId="712"/>
            <ac:spMk id="8" creationId="{D8574C73-4443-49DA-9E1E-89F5E0CF1B49}"/>
          </ac:spMkLst>
        </pc:spChg>
        <pc:picChg chg="add mod">
          <ac:chgData name="Caroline Maillet-Rao" userId="bfd1aff5-dd21-40de-a7ff-1edd1a258d0f" providerId="ADAL" clId="{5B270BD7-091B-4F21-96EB-0F5080DA8059}" dt="2021-01-11T20:02:54.206" v="2461"/>
          <ac:picMkLst>
            <pc:docMk/>
            <pc:sldMk cId="1642480968" sldId="712"/>
            <ac:picMk id="9" creationId="{77B28607-92DF-4835-B4BA-0085384086F6}"/>
          </ac:picMkLst>
        </pc:picChg>
      </pc:sldChg>
      <pc:sldChg chg="add del">
        <pc:chgData name="Caroline Maillet-Rao" userId="bfd1aff5-dd21-40de-a7ff-1edd1a258d0f" providerId="ADAL" clId="{5B270BD7-091B-4F21-96EB-0F5080DA8059}" dt="2021-01-11T20:12:43.347" v="2581" actId="2696"/>
        <pc:sldMkLst>
          <pc:docMk/>
          <pc:sldMk cId="2875520394" sldId="713"/>
        </pc:sldMkLst>
      </pc:sldChg>
      <pc:sldChg chg="addSp modSp add">
        <pc:chgData name="Caroline Maillet-Rao" userId="bfd1aff5-dd21-40de-a7ff-1edd1a258d0f" providerId="ADAL" clId="{5B270BD7-091B-4F21-96EB-0F5080DA8059}" dt="2021-01-11T20:02:57.625" v="2462"/>
        <pc:sldMkLst>
          <pc:docMk/>
          <pc:sldMk cId="4228171649" sldId="714"/>
        </pc:sldMkLst>
        <pc:picChg chg="add mod">
          <ac:chgData name="Caroline Maillet-Rao" userId="bfd1aff5-dd21-40de-a7ff-1edd1a258d0f" providerId="ADAL" clId="{5B270BD7-091B-4F21-96EB-0F5080DA8059}" dt="2021-01-11T20:02:57.625" v="2462"/>
          <ac:picMkLst>
            <pc:docMk/>
            <pc:sldMk cId="4228171649" sldId="714"/>
            <ac:picMk id="6" creationId="{1E3C1899-3B4D-4514-8AA4-EFA17B40F6E3}"/>
          </ac:picMkLst>
        </pc:picChg>
      </pc:sldChg>
      <pc:sldChg chg="addSp modSp add mod">
        <pc:chgData name="Caroline Maillet-Rao" userId="bfd1aff5-dd21-40de-a7ff-1edd1a258d0f" providerId="ADAL" clId="{5B270BD7-091B-4F21-96EB-0F5080DA8059}" dt="2021-01-11T20:19:20.147" v="3106"/>
        <pc:sldMkLst>
          <pc:docMk/>
          <pc:sldMk cId="3090518705" sldId="715"/>
        </pc:sldMkLst>
        <pc:spChg chg="mod">
          <ac:chgData name="Caroline Maillet-Rao" userId="bfd1aff5-dd21-40de-a7ff-1edd1a258d0f" providerId="ADAL" clId="{5B270BD7-091B-4F21-96EB-0F5080DA8059}" dt="2021-01-11T20:09:44.150" v="2546" actId="20577"/>
          <ac:spMkLst>
            <pc:docMk/>
            <pc:sldMk cId="3090518705" sldId="715"/>
            <ac:spMk id="7" creationId="{BE495C6F-576F-4CBF-8553-E9C59ACAE8F5}"/>
          </ac:spMkLst>
        </pc:spChg>
        <pc:picChg chg="add mod">
          <ac:chgData name="Caroline Maillet-Rao" userId="bfd1aff5-dd21-40de-a7ff-1edd1a258d0f" providerId="ADAL" clId="{5B270BD7-091B-4F21-96EB-0F5080DA8059}" dt="2021-01-11T20:19:20.147" v="3106"/>
          <ac:picMkLst>
            <pc:docMk/>
            <pc:sldMk cId="3090518705" sldId="715"/>
            <ac:picMk id="8" creationId="{9E827A68-6FBD-49A5-8035-D96FC2E76908}"/>
          </ac:picMkLst>
        </pc:picChg>
      </pc:sldChg>
      <pc:sldChg chg="addSp modSp add mod">
        <pc:chgData name="Caroline Maillet-Rao" userId="bfd1aff5-dd21-40de-a7ff-1edd1a258d0f" providerId="ADAL" clId="{5B270BD7-091B-4F21-96EB-0F5080DA8059}" dt="2021-01-11T20:19:25.670" v="3107"/>
        <pc:sldMkLst>
          <pc:docMk/>
          <pc:sldMk cId="1068009253" sldId="716"/>
        </pc:sldMkLst>
        <pc:spChg chg="mod">
          <ac:chgData name="Caroline Maillet-Rao" userId="bfd1aff5-dd21-40de-a7ff-1edd1a258d0f" providerId="ADAL" clId="{5B270BD7-091B-4F21-96EB-0F5080DA8059}" dt="2021-01-11T20:10:51.255" v="2551" actId="20577"/>
          <ac:spMkLst>
            <pc:docMk/>
            <pc:sldMk cId="1068009253" sldId="716"/>
            <ac:spMk id="7" creationId="{BE495C6F-576F-4CBF-8553-E9C59ACAE8F5}"/>
          </ac:spMkLst>
        </pc:spChg>
        <pc:picChg chg="add mod">
          <ac:chgData name="Caroline Maillet-Rao" userId="bfd1aff5-dd21-40de-a7ff-1edd1a258d0f" providerId="ADAL" clId="{5B270BD7-091B-4F21-96EB-0F5080DA8059}" dt="2021-01-11T20:19:25.670" v="3107"/>
          <ac:picMkLst>
            <pc:docMk/>
            <pc:sldMk cId="1068009253" sldId="716"/>
            <ac:picMk id="8" creationId="{28F5A4CF-4372-4036-A95E-0AD7E77E7465}"/>
          </ac:picMkLst>
        </pc:picChg>
      </pc:sldChg>
      <pc:sldChg chg="addSp modSp add mod">
        <pc:chgData name="Caroline Maillet-Rao" userId="bfd1aff5-dd21-40de-a7ff-1edd1a258d0f" providerId="ADAL" clId="{5B270BD7-091B-4F21-96EB-0F5080DA8059}" dt="2021-01-11T20:19:29.856" v="3108"/>
        <pc:sldMkLst>
          <pc:docMk/>
          <pc:sldMk cId="1593586206" sldId="717"/>
        </pc:sldMkLst>
        <pc:spChg chg="mod">
          <ac:chgData name="Caroline Maillet-Rao" userId="bfd1aff5-dd21-40de-a7ff-1edd1a258d0f" providerId="ADAL" clId="{5B270BD7-091B-4F21-96EB-0F5080DA8059}" dt="2021-01-11T20:11:43.083" v="2578" actId="20577"/>
          <ac:spMkLst>
            <pc:docMk/>
            <pc:sldMk cId="1593586206" sldId="717"/>
            <ac:spMk id="7" creationId="{BE495C6F-576F-4CBF-8553-E9C59ACAE8F5}"/>
          </ac:spMkLst>
        </pc:spChg>
        <pc:picChg chg="add mod">
          <ac:chgData name="Caroline Maillet-Rao" userId="bfd1aff5-dd21-40de-a7ff-1edd1a258d0f" providerId="ADAL" clId="{5B270BD7-091B-4F21-96EB-0F5080DA8059}" dt="2021-01-11T20:19:29.856" v="3108"/>
          <ac:picMkLst>
            <pc:docMk/>
            <pc:sldMk cId="1593586206" sldId="717"/>
            <ac:picMk id="8" creationId="{5CE8D2D2-63C5-476E-BAAC-16BD6542DD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321289-D264-4AEF-B53F-5A77E154A6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r-FR"/>
              <a:t>Célébration du 29 août 2018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5862C1-B0D4-488F-BCEC-B19916F51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294BF5-6AAB-4143-B2A3-68D343949204}" type="datetimeFigureOut">
              <a:rPr lang="fr-CA" smtClean="0"/>
              <a:t>2021-01-07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00325B-2DCF-4CC2-A480-1260CA8D7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r-FR"/>
              <a:t>Réalisé par Diane Roy                                                Célébration liturgique du 29 août - CSCN.ppt</a:t>
            </a: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9C0307-3FE2-4611-911C-557E96DBD1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F0B761-B3F6-4B2F-B5A9-F0D0242F90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81634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r-FR"/>
              <a:t>Célébration du 29 août 2018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B4C7CC-2233-4C84-84E8-83643D2356B0}" type="datetimeFigureOut">
              <a:rPr lang="fr-CA" smtClean="0"/>
              <a:t>2021-01-07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r-FR"/>
              <a:t>Réalisé par Diane Roy                                                Célébration liturgique du 29 août - CSCN.ppt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D6B6F7-D528-4EB9-972B-50A1D24C74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45672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8AAE2-5AA8-4CB1-93CD-A8627107DC4C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F9214-FFC3-4492-8842-DBE74C91A91D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A5E1D-E1B8-4063-A335-1A9A39ADF341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F9214-FFC3-4492-8842-DBE74C91A91D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5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BB2324-3952-428E-B42F-AB6DA87C22EC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F9214-FFC3-4492-8842-DBE74C91A91D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5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C033A-15F7-448B-9E87-97D09D78D400}" type="slidenum">
              <a:rPr lang="fr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emainedepriere.ca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9126737@N04/628724099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d/2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9126737@N04/628724099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d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9126737@N04/628724099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d/2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9126737@N04/628724099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d/2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2.0/" TargetMode="External"/><Relationship Id="rId2" Type="http://schemas.openxmlformats.org/officeDocument/2006/relationships/hyperlink" Target="http://www.flickr.com/photos/19126737@N04/6287240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2.0/" TargetMode="External"/><Relationship Id="rId2" Type="http://schemas.openxmlformats.org/officeDocument/2006/relationships/hyperlink" Target="http://www.flickr.com/photos/19126737@N04/6287240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2.0/" TargetMode="External"/><Relationship Id="rId2" Type="http://schemas.openxmlformats.org/officeDocument/2006/relationships/hyperlink" Target="http://www.flickr.com/photos/19126737@N04/6287240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2.0/" TargetMode="External"/><Relationship Id="rId2" Type="http://schemas.openxmlformats.org/officeDocument/2006/relationships/hyperlink" Target="http://www.flickr.com/photos/19126737@N04/6287240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Zin6naWJmk?feature=oembed" TargetMode="Externa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j4hRTsW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nhSvylqdM?feature=oembed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8240E-CDB3-4D85-A6E4-9B681F5B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67" y="336610"/>
            <a:ext cx="10212573" cy="777565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 err="1">
                <a:latin typeface="Arial Rounded MT Bold" panose="020F0704030504030204" pitchFamily="34" charset="0"/>
              </a:rPr>
              <a:t>Célébration</a:t>
            </a:r>
            <a:r>
              <a:rPr lang="en-CA" sz="4000" b="1" dirty="0">
                <a:latin typeface="Arial Rounded MT Bold" panose="020F0704030504030204" pitchFamily="34" charset="0"/>
              </a:rPr>
              <a:t> </a:t>
            </a:r>
            <a:r>
              <a:rPr lang="en-CA" sz="4000" b="1" dirty="0" err="1">
                <a:latin typeface="Arial Rounded MT Bold" panose="020F0704030504030204" pitchFamily="34" charset="0"/>
              </a:rPr>
              <a:t>oecuménique</a:t>
            </a:r>
            <a:r>
              <a:rPr lang="en-CA" sz="4000" b="1" dirty="0">
                <a:latin typeface="Arial Rounded MT Bold" panose="020F0704030504030204" pitchFamily="34" charset="0"/>
              </a:rPr>
              <a:t> pour la </a:t>
            </a:r>
            <a:r>
              <a:rPr lang="en-CA" sz="4000" b="1" dirty="0" err="1">
                <a:latin typeface="Arial Rounded MT Bold" panose="020F0704030504030204" pitchFamily="34" charset="0"/>
              </a:rPr>
              <a:t>semaine</a:t>
            </a:r>
            <a:r>
              <a:rPr lang="en-CA" sz="4000" b="1" dirty="0">
                <a:latin typeface="Arial Rounded MT Bold" panose="020F0704030504030204" pitchFamily="34" charset="0"/>
              </a:rPr>
              <a:t> de </a:t>
            </a:r>
            <a:r>
              <a:rPr lang="en-CA" sz="4000" b="1" dirty="0" err="1">
                <a:latin typeface="Arial Rounded MT Bold" panose="020F0704030504030204" pitchFamily="34" charset="0"/>
              </a:rPr>
              <a:t>l’unité</a:t>
            </a:r>
            <a:r>
              <a:rPr lang="en-CA" sz="4000" b="1" dirty="0">
                <a:latin typeface="Arial Rounded MT Bold" panose="020F0704030504030204" pitchFamily="34" charset="0"/>
              </a:rPr>
              <a:t> </a:t>
            </a:r>
            <a:r>
              <a:rPr lang="en-CA" sz="4000" b="1" dirty="0" err="1">
                <a:latin typeface="Arial Rounded MT Bold" panose="020F0704030504030204" pitchFamily="34" charset="0"/>
              </a:rPr>
              <a:t>chrétienne</a:t>
            </a:r>
            <a:r>
              <a:rPr lang="en-CA" sz="4000" b="1" dirty="0">
                <a:latin typeface="Arial Rounded MT Bold" panose="020F0704030504030204" pitchFamily="34" charset="0"/>
              </a:rPr>
              <a:t> - 2021</a:t>
            </a:r>
            <a:endParaRPr lang="fr-CA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F92B4-220F-42A1-B559-9CD560DF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34" y="2078114"/>
            <a:ext cx="11023521" cy="161055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CA" sz="6700" b="1" u="sng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Les </a:t>
            </a:r>
            <a:r>
              <a:rPr lang="en-CA" sz="6700" b="1" u="sng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écoles</a:t>
            </a:r>
            <a:r>
              <a:rPr lang="en-CA" sz="6700" b="1" u="sng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CA" sz="6700" b="1" u="sng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catholiques</a:t>
            </a:r>
            <a:r>
              <a:rPr lang="en-CA" sz="6700" b="1" u="sng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des Conseils</a:t>
            </a:r>
          </a:p>
          <a:p>
            <a:pPr marL="0" indent="0" algn="ctr">
              <a:buNone/>
            </a:pPr>
            <a:r>
              <a:rPr lang="en-CA" sz="6700" b="1" u="sng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CA" sz="6700" b="1" u="sng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scolaires</a:t>
            </a:r>
            <a:r>
              <a:rPr lang="en-CA" sz="6700" b="1" u="sng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francophones de </a:t>
            </a:r>
            <a:r>
              <a:rPr lang="en-CA" sz="6700" b="1" u="sng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l’Alberta</a:t>
            </a:r>
            <a:endParaRPr lang="en-CA" sz="6700" b="1" u="sng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b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endParaRPr lang="en-CA" sz="3600" b="1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CA" sz="3600" b="1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CA" sz="3600" b="1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CA" sz="36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CA" sz="36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CA" sz="36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18622F-7059-441B-BECD-C7F07DB1CE1C}"/>
              </a:ext>
            </a:extLst>
          </p:cNvPr>
          <p:cNvSpPr txBox="1"/>
          <p:nvPr/>
        </p:nvSpPr>
        <p:spPr>
          <a:xfrm>
            <a:off x="1534804" y="6119874"/>
            <a:ext cx="856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Célébration conçue par Caroline Maillet-Rao, coordonnatrice du CÉFFA</a:t>
            </a:r>
          </a:p>
          <a:p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à partir de la célébration proposée par 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https://www.semainedepriere.ca/fr</a:t>
            </a:r>
            <a:endParaRPr lang="fr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2EC359B-A4E8-4C0E-9E0B-D14AAC83EF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6081" y="336611"/>
            <a:ext cx="3528874" cy="35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FD43E0-391D-481E-BC41-07D9DB9A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35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8879DD2-CBDB-4EF4-A5BD-D5DA0A12C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2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348" y="138797"/>
            <a:ext cx="9933264" cy="1361529"/>
          </a:xfrm>
        </p:spPr>
        <p:txBody>
          <a:bodyPr>
            <a:normAutofit/>
          </a:bodyPr>
          <a:lstStyle/>
          <a:p>
            <a:pPr algn="ctr"/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3426781" y="2752077"/>
            <a:ext cx="7927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/>
              <a:t>R/ Levons nos mains vers le ciel</a:t>
            </a:r>
          </a:p>
          <a:p>
            <a:r>
              <a:rPr lang="fr-CA" sz="3600" b="1" dirty="0"/>
              <a:t>Louez l’éternel</a:t>
            </a:r>
          </a:p>
          <a:p>
            <a:r>
              <a:rPr lang="fr-CA" sz="3600" b="1" dirty="0"/>
              <a:t>Levons nos mains vers le ciel</a:t>
            </a:r>
          </a:p>
          <a:p>
            <a:r>
              <a:rPr lang="fr-CA" sz="3600" b="1" dirty="0"/>
              <a:t>Pour le Fraternel</a:t>
            </a:r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B6BE2F1-184E-4878-B11E-13270C04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981" y="-417249"/>
            <a:ext cx="9906631" cy="2636666"/>
          </a:xfrm>
        </p:spPr>
        <p:txBody>
          <a:bodyPr>
            <a:normAutofit/>
          </a:bodyPr>
          <a:lstStyle/>
          <a:p>
            <a:pPr algn="ctr"/>
            <a:br>
              <a:rPr lang="en-CA" sz="4000" b="1" dirty="0"/>
            </a:br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3204839" y="2317071"/>
            <a:ext cx="7927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Toi le souffle missionnaire, </a:t>
            </a:r>
          </a:p>
          <a:p>
            <a:r>
              <a:rPr lang="fr-CA" sz="3600" dirty="0"/>
              <a:t>Viens souffler sur notre Terre</a:t>
            </a:r>
          </a:p>
          <a:p>
            <a:r>
              <a:rPr lang="fr-CA" sz="3600" dirty="0"/>
              <a:t>Toi l’esprit qui nous envoie, </a:t>
            </a:r>
          </a:p>
          <a:p>
            <a:r>
              <a:rPr lang="fr-CA" sz="3600" dirty="0"/>
              <a:t>Porter jusqu’au bout du monde notre Foi</a:t>
            </a:r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E2873DF-2F02-471B-B8F0-2F3E4099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348" y="138797"/>
            <a:ext cx="9933264" cy="1361529"/>
          </a:xfrm>
        </p:spPr>
        <p:txBody>
          <a:bodyPr>
            <a:normAutofit/>
          </a:bodyPr>
          <a:lstStyle/>
          <a:p>
            <a:pPr algn="ctr"/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3426781" y="2752077"/>
            <a:ext cx="7927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/>
              <a:t>R/ Levons nos mains vers le ciel</a:t>
            </a:r>
          </a:p>
          <a:p>
            <a:r>
              <a:rPr lang="fr-CA" sz="3600" b="1" dirty="0"/>
              <a:t>Louez l’éternel</a:t>
            </a:r>
          </a:p>
          <a:p>
            <a:r>
              <a:rPr lang="fr-CA" sz="3600" b="1" dirty="0"/>
              <a:t>Levons nos mains vers le ciel</a:t>
            </a:r>
          </a:p>
          <a:p>
            <a:r>
              <a:rPr lang="fr-CA" sz="3600" b="1" dirty="0"/>
              <a:t>Pour le Fraternel</a:t>
            </a:r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E55B67-FDF9-4938-8C57-6A67672C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4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D513C-3E94-4E2D-898F-2A0E73F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95" y="482066"/>
            <a:ext cx="6639851" cy="743052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tx1"/>
                </a:solidFill>
              </a:rPr>
              <a:t>Invocation de l’Esprit Saint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20D53-B4AC-4E1A-A952-1C158525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30" y="1938291"/>
            <a:ext cx="10434425" cy="54035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11200" b="1" i="1" dirty="0">
                <a:latin typeface="Tw Cen MT" panose="020B0602020104020603" pitchFamily="34" charset="0"/>
              </a:rPr>
              <a:t>R/</a:t>
            </a:r>
            <a:r>
              <a:rPr lang="fr-CA" sz="11200" b="1" dirty="0">
                <a:latin typeface="Tw Cen MT" panose="020B0602020104020603" pitchFamily="34" charset="0"/>
              </a:rPr>
              <a:t> Viens, Esprit Saint !</a:t>
            </a:r>
          </a:p>
          <a:p>
            <a:pPr marL="0" indent="0">
              <a:buNone/>
            </a:pPr>
            <a:endParaRPr lang="fr-CA" sz="112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d’amour, descends sur cette assemblée et demeure parmi nous.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R/ Viens, Esprit Saint ! </a:t>
            </a: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9600" b="1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d’unité, montre-nous le chemin qui mène vers l’unité des Chrétiens.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Viens, Esprit Saint ! </a:t>
            </a: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d’hospitalité, enseigne-nous à être accueillants.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Viens, Esprit Saint ! </a:t>
            </a: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 </a:t>
            </a:r>
            <a:endParaRPr lang="fr-CA" sz="8000" dirty="0">
              <a:latin typeface="Tw Cen MT" panose="020B0602020104020603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165DF12-7B06-495F-916B-4CBB52A3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D513C-3E94-4E2D-898F-2A0E73F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836" y="322268"/>
            <a:ext cx="6639851" cy="743052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Invocation de l’Esprit Saint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20D53-B4AC-4E1A-A952-1C158525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250" y="1454459"/>
            <a:ext cx="9996461" cy="54035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11200" b="1" i="1" dirty="0">
                <a:latin typeface="Tw Cen MT" panose="020B0602020104020603" pitchFamily="34" charset="0"/>
              </a:rPr>
              <a:t>R/</a:t>
            </a:r>
            <a:r>
              <a:rPr lang="fr-CA" sz="11200" b="1" dirty="0">
                <a:latin typeface="Tw Cen MT" panose="020B0602020104020603" pitchFamily="34" charset="0"/>
              </a:rPr>
              <a:t> Viens, Esprit Saint !</a:t>
            </a:r>
          </a:p>
          <a:p>
            <a:pPr marL="0" indent="0">
              <a:buNone/>
            </a:pP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de compassion, infuse en nous une attitude de respect envers tous ceux que nous rencontrons.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Viens, Esprit Saint !</a:t>
            </a: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d’espérance, aide-nous à nous détacher de tout ce qui entrave notre parcours œcuménique.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Viens, Esprit Saint ! </a:t>
            </a:r>
          </a:p>
          <a:p>
            <a:pPr marL="0" indent="0">
              <a:buNone/>
            </a:pP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Esprit d’amour, descends sur cette assemblée et demeure parmi nous.</a:t>
            </a:r>
          </a:p>
          <a:p>
            <a:pPr marL="0" indent="0">
              <a:buNone/>
            </a:pPr>
            <a:r>
              <a:rPr lang="fr-CA" sz="9600" b="1" dirty="0">
                <a:latin typeface="Tw Cen MT" panose="020B0602020104020603" pitchFamily="34" charset="0"/>
              </a:rPr>
              <a:t>Viens, Esprit Saint !</a:t>
            </a:r>
            <a:endParaRPr lang="fr-CA" sz="9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9600" dirty="0">
                <a:latin typeface="Tw Cen MT" panose="020B0602020104020603" pitchFamily="34" charset="0"/>
              </a:rPr>
              <a:t>	</a:t>
            </a:r>
            <a:endParaRPr lang="fr-CA" sz="112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8000" dirty="0">
              <a:latin typeface="Tw Cen MT" panose="020B0602020104020603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D904087-8098-49F6-B893-028F1FF6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8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37FA1-794C-4C6E-9707-11A578EE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accent4">
                    <a:lumMod val="50000"/>
                  </a:schemeClr>
                </a:solidFill>
              </a:rPr>
              <a:t>Proclamation de la Parole de Dieu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CB6FC-3B73-4329-A479-F70252C8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1424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/>
              <a:t>Père du ciel, ouvre nos cœurs et nos esprits à ta Parole.</a:t>
            </a:r>
          </a:p>
          <a:p>
            <a:pPr marL="0" indent="0">
              <a:buNone/>
            </a:pPr>
            <a:r>
              <a:rPr lang="fr-CA" sz="2400" b="1" dirty="0"/>
              <a:t>R/Tes paroles sont esprit et vie!</a:t>
            </a:r>
          </a:p>
          <a:p>
            <a:pPr marL="0" indent="0">
              <a:buNone/>
            </a:pPr>
            <a:endParaRPr lang="fr-CA" sz="2400" b="1" dirty="0"/>
          </a:p>
          <a:p>
            <a:pPr marL="0" indent="0">
              <a:buNone/>
            </a:pPr>
            <a:r>
              <a:rPr lang="fr-CA" sz="2400" dirty="0"/>
              <a:t>Donne-nous de grandir ensemble dans l’unité et la charité.</a:t>
            </a:r>
          </a:p>
          <a:p>
            <a:pPr marL="0" indent="0">
              <a:buNone/>
            </a:pPr>
            <a:r>
              <a:rPr lang="fr-CA" sz="2400" b="1" dirty="0"/>
              <a:t>R/Ta parole est une lampe qui éclaire notre chemin!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0A077C-70CD-46D5-A17B-8F88EEDF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2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33" y="0"/>
            <a:ext cx="9997889" cy="1326118"/>
          </a:xfrm>
        </p:spPr>
        <p:txBody>
          <a:bodyPr>
            <a:noAutofit/>
          </a:bodyPr>
          <a:lstStyle/>
          <a:p>
            <a:r>
              <a:rPr lang="fr-CA" sz="3400" b="1" dirty="0">
                <a:solidFill>
                  <a:schemeClr val="accent4">
                    <a:lumMod val="50000"/>
                  </a:schemeClr>
                </a:solidFill>
              </a:rPr>
              <a:t>Évangile de Jésus-Christ selon saint Jean </a:t>
            </a:r>
            <a:r>
              <a:rPr lang="fr-CA" sz="2400" b="1" dirty="0">
                <a:solidFill>
                  <a:srgbClr val="FF0000"/>
                </a:solidFill>
              </a:rPr>
              <a:t>15, 1-17</a:t>
            </a:r>
            <a:endParaRPr lang="fr-C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648" y="1031647"/>
            <a:ext cx="6425274" cy="452837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En ce temps-là,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Jésus disait à ses disciples :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« Moi, je suis la vraie vigne,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mon Père est le vigneron.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Tout sarment qui est en moi,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mais qui ne porte pas de fruit,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mon Père l’enlève ;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tout sarment qui porte du fruit,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il le purifie en le taillant,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pour qu’il en porte davantage.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Mais vous, déjà vous voici purifiés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grâce à la parole que je vous ai dite.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Demeurez en moi, comme moi en vous.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De même que le sarment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ne peut pas porter de fruit par lui-même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s’il ne demeure pas sur la vigne,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de même vous non plus,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si vous ne demeurez pas en moi.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9857C5-03BA-48FE-B275-7834663A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0" y="663059"/>
            <a:ext cx="12192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nd/2.0/"/>
              </a:rPr>
              <a:t>CC BY-ND</a:t>
            </a:r>
            <a:endParaRPr lang="fr-CA" sz="900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8A2923C-E08A-4832-9540-21E941101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0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00" y="105004"/>
            <a:ext cx="10151770" cy="1326118"/>
          </a:xfrm>
        </p:spPr>
        <p:txBody>
          <a:bodyPr>
            <a:noAutofit/>
          </a:bodyPr>
          <a:lstStyle/>
          <a:p>
            <a:r>
              <a:rPr lang="fr-CA" sz="3400" b="1" dirty="0">
                <a:solidFill>
                  <a:schemeClr val="accent4">
                    <a:lumMod val="50000"/>
                  </a:schemeClr>
                </a:solidFill>
              </a:rPr>
              <a:t>Évangile de Jésus-Christ selon saint Jean </a:t>
            </a:r>
            <a:r>
              <a:rPr lang="fr-CA" sz="2400" b="1" dirty="0">
                <a:solidFill>
                  <a:srgbClr val="FF0000"/>
                </a:solidFill>
              </a:rPr>
              <a:t>15, 1-17</a:t>
            </a:r>
            <a:endParaRPr lang="fr-CA" sz="3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97" y="1678217"/>
            <a:ext cx="10135273" cy="48509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9857C5-03BA-48FE-B275-7834663A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77794" y="643129"/>
            <a:ext cx="12192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BF695-BC9D-4C69-9471-7E4394977DD9}"/>
              </a:ext>
            </a:extLst>
          </p:cNvPr>
          <p:cNvSpPr/>
          <p:nvPr/>
        </p:nvSpPr>
        <p:spPr>
          <a:xfrm>
            <a:off x="1469100" y="1189746"/>
            <a:ext cx="1066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333333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CA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400" dirty="0">
              <a:latin typeface="Tw Cen MT" panose="020B06020201040206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574C73-4443-49DA-9E1E-89F5E0CF1B49}"/>
              </a:ext>
            </a:extLst>
          </p:cNvPr>
          <p:cNvSpPr txBox="1"/>
          <p:nvPr/>
        </p:nvSpPr>
        <p:spPr>
          <a:xfrm>
            <a:off x="3874365" y="1100329"/>
            <a:ext cx="62106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Moi, je suis la vigne,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vous, les sarments.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Celui qui demeure en moi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en qui je demeure,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celui-là porte beaucoup de fruit,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car, en dehors de moi, vous ne pouvez rien faire.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Si quelqu’un ne demeure pas en moi,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il est, comme le sarment, jeté dehors,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il se dessèche.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Les sarments secs, on les ramasse,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on les jette au feu, et ils brûlent.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Si vous demeurez en moi,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que mes paroles demeurent en vous,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demandez tout ce que vous voulez,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cela se réalisera pour vous.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Ce qui fait la gloire de mon Père,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c’est que vous portiez beaucoup de fruit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que vous soyez pour moi des disciples. »</a:t>
            </a: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12BCD12-A0AB-4E51-90BC-B6DCA4A3C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D835-F469-4F90-B961-B6B85EC4A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709" y="609302"/>
            <a:ext cx="9650412" cy="1346498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Veuillez éteindre toute sonnerie ou la rendre silencieuse</a:t>
            </a:r>
            <a:endParaRPr lang="fr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lh4.ggpht.com/Ps0x-XnnFPHCrKPeruJ32hx2E9UGzKRStUnPKHXgdEkIxRCY-t5KSZwkdDG7ERUfxw8Q=w300">
            <a:extLst>
              <a:ext uri="{FF2B5EF4-FFF2-40B4-BE49-F238E27FC236}">
                <a16:creationId xmlns:a16="http://schemas.microsoft.com/office/drawing/2014/main" id="{1DBB5A6A-CBA9-4E30-9FB4-EEFC1BC1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05" y="2086360"/>
            <a:ext cx="2808630" cy="28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8DA6A5-E2C3-4634-9C16-0892309F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68" y="5460081"/>
            <a:ext cx="1927617" cy="9252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83CD68-CF88-490B-A94B-109C1EC16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78" y="5336094"/>
            <a:ext cx="2317844" cy="10492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2D6145-2C96-47A5-9702-F39C7A1D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699" y="3059261"/>
            <a:ext cx="1870093" cy="13709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290234-E95F-4F2D-B8C6-09FB157F7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668" y="3279086"/>
            <a:ext cx="2029896" cy="13464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2F0F9A2-425B-4F7F-9727-A0E0EC39A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985" y="4902201"/>
            <a:ext cx="2016807" cy="15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00" y="105004"/>
            <a:ext cx="10151770" cy="1326118"/>
          </a:xfrm>
        </p:spPr>
        <p:txBody>
          <a:bodyPr>
            <a:noAutofit/>
          </a:bodyPr>
          <a:lstStyle/>
          <a:p>
            <a:r>
              <a:rPr lang="fr-CA" sz="3400" b="1" dirty="0">
                <a:solidFill>
                  <a:schemeClr val="accent4">
                    <a:lumMod val="50000"/>
                  </a:schemeClr>
                </a:solidFill>
              </a:rPr>
              <a:t>Évangile de Jésus-Christ selon saint Jean </a:t>
            </a:r>
            <a:r>
              <a:rPr lang="fr-CA" sz="2400" b="1" dirty="0">
                <a:solidFill>
                  <a:srgbClr val="FF0000"/>
                </a:solidFill>
              </a:rPr>
              <a:t>15, 1-17</a:t>
            </a:r>
            <a:endParaRPr lang="fr-CA" sz="3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97" y="1678217"/>
            <a:ext cx="10135273" cy="48509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9857C5-03BA-48FE-B275-7834663A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77794" y="643129"/>
            <a:ext cx="12192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BF695-BC9D-4C69-9471-7E4394977DD9}"/>
              </a:ext>
            </a:extLst>
          </p:cNvPr>
          <p:cNvSpPr/>
          <p:nvPr/>
        </p:nvSpPr>
        <p:spPr>
          <a:xfrm>
            <a:off x="1469100" y="1189746"/>
            <a:ext cx="1066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333333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CA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400" dirty="0">
              <a:latin typeface="Tw Cen MT" panose="020B06020201040206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574C73-4443-49DA-9E1E-89F5E0CF1B49}"/>
              </a:ext>
            </a:extLst>
          </p:cNvPr>
          <p:cNvSpPr txBox="1"/>
          <p:nvPr/>
        </p:nvSpPr>
        <p:spPr>
          <a:xfrm>
            <a:off x="3874365" y="1100329"/>
            <a:ext cx="62106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Jésus disait encore à ses disciples :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« Comme le Père m’a aimé,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moi aussi je vous ai aimés.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Demeurez dans mon amour.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Si vous gardez mes commandements,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vous demeurerez dans mon amour,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comme moi, j’ai gardé les commandements de mon Père,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je demeure dans son amour.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Je vous ai dit cela pour que ma joie soit en vous,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que votre joie soit parfaite.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Mon commandement, le voici :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Aimez-vous les uns les autres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comme je vous ai aimés.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Il n’y a pas de plus grand amour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que de donner sa vie pour ceux qu’on aime.</a:t>
            </a:r>
            <a:br>
              <a:rPr lang="fr-FR" sz="2000" dirty="0"/>
            </a:br>
            <a:endParaRPr lang="fr-FR" sz="2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C8A3C62-95CE-4AFD-91EE-1EC4E152E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00" y="105004"/>
            <a:ext cx="10151770" cy="1326118"/>
          </a:xfrm>
        </p:spPr>
        <p:txBody>
          <a:bodyPr>
            <a:noAutofit/>
          </a:bodyPr>
          <a:lstStyle/>
          <a:p>
            <a:r>
              <a:rPr lang="fr-CA" sz="3400" b="1" dirty="0">
                <a:solidFill>
                  <a:schemeClr val="accent4">
                    <a:lumMod val="50000"/>
                  </a:schemeClr>
                </a:solidFill>
              </a:rPr>
              <a:t>Évangile de Jésus-Christ selon saint Jean </a:t>
            </a:r>
            <a:r>
              <a:rPr lang="fr-CA" sz="2400" b="1" dirty="0">
                <a:solidFill>
                  <a:srgbClr val="FF0000"/>
                </a:solidFill>
              </a:rPr>
              <a:t>15, 1-17</a:t>
            </a:r>
            <a:endParaRPr lang="fr-CA" sz="3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97" y="1678217"/>
            <a:ext cx="10135273" cy="48509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9857C5-03BA-48FE-B275-7834663A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77794" y="643129"/>
            <a:ext cx="12192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BF695-BC9D-4C69-9471-7E4394977DD9}"/>
              </a:ext>
            </a:extLst>
          </p:cNvPr>
          <p:cNvSpPr/>
          <p:nvPr/>
        </p:nvSpPr>
        <p:spPr>
          <a:xfrm>
            <a:off x="1469100" y="1189746"/>
            <a:ext cx="1066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333333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CA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400" dirty="0">
              <a:latin typeface="Tw Cen MT" panose="020B06020201040206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574C73-4443-49DA-9E1E-89F5E0CF1B49}"/>
              </a:ext>
            </a:extLst>
          </p:cNvPr>
          <p:cNvSpPr txBox="1"/>
          <p:nvPr/>
        </p:nvSpPr>
        <p:spPr>
          <a:xfrm>
            <a:off x="3874365" y="1100329"/>
            <a:ext cx="62106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Vous êtes mes amis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si vous faites ce que je vous commande.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Je ne vous appelle plus serviteurs,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car le serviteur ne sait pas ce que fait son maître ;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je vous appelle mes amis,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car tout ce que j’ai entendu de mon Père,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je vous l’ai fait connaître.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Ce n’est pas vous qui m’avez choisi,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c’est moi qui vous ai choisis et établis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afin que vous alliez,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que vous portiez du fruit,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et que votre fruit demeure.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Alors, tout ce que vous demanderez au Père en mon nom,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il vous le donnera.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Voici ce que je vous commande :</a:t>
            </a:r>
            <a:br>
              <a:rPr lang="fr-FR" sz="2000" dirty="0"/>
            </a:br>
            <a:r>
              <a:rPr lang="fr-FR" sz="2000" b="0" i="0" dirty="0">
                <a:solidFill>
                  <a:srgbClr val="333333"/>
                </a:solidFill>
                <a:effectLst/>
                <a:latin typeface="open sans"/>
              </a:rPr>
              <a:t>c’est de vous aimer les uns les autres. »</a:t>
            </a: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7B28607-92DF-4835-B4BA-008538408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2274" y="655982"/>
            <a:ext cx="947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accent4">
                    <a:lumMod val="50000"/>
                  </a:schemeClr>
                </a:solidFill>
              </a:rPr>
              <a:t>Acclamons la Parole de Dieu.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38242" y="5456582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4">
                    <a:lumMod val="50000"/>
                  </a:schemeClr>
                </a:solidFill>
              </a:rPr>
              <a:t>Louange à toi, Seigneur Jésus!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75" y="1742154"/>
            <a:ext cx="4706992" cy="3175531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E3C1899-3B4D-4514-8AA4-EFA17B40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0A63C-F021-4876-B82B-68A7AE03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381" y="0"/>
            <a:ext cx="10023513" cy="582358"/>
          </a:xfrm>
        </p:spPr>
        <p:txBody>
          <a:bodyPr>
            <a:normAutofit/>
          </a:bodyPr>
          <a:lstStyle/>
          <a:p>
            <a:pPr algn="ctr"/>
            <a:r>
              <a:rPr lang="fr-CA" sz="2800" b="1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Proclamons notre Foi – CRÉDO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4A84A-CCE5-416A-9285-CB9367F5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8" y="834501"/>
            <a:ext cx="6702640" cy="602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b="1" dirty="0">
                <a:latin typeface="Tw Cen MT" panose="020B0602020104020603" pitchFamily="34" charset="0"/>
              </a:rPr>
              <a:t>Je crois en Dieu,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le Père tout-puissant,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créateur du ciel et de la terre ;</a:t>
            </a:r>
          </a:p>
          <a:p>
            <a:pPr marL="0" indent="0">
              <a:buNone/>
            </a:pPr>
            <a:r>
              <a:rPr lang="fr-FR" sz="8000" b="1" dirty="0">
                <a:latin typeface="Tw Cen MT" panose="020B0602020104020603" pitchFamily="34" charset="0"/>
              </a:rPr>
              <a:t>et en Jésus-Christ,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son Fils unique, notre Seigneur,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qui a été conçu du Saint-Esprit,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est né de la Vierge Marie,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a souffert sous Ponce Pilate,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a été crucifié,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est mort et a été enseveli,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est descendu aux enfers,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le troisième jour est ressuscité des morts,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est monté aux cieux,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est assis à la droite de Dieu le Père tout-puissant,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d’où il viendra juger les vivants et les morts.</a:t>
            </a:r>
          </a:p>
          <a:p>
            <a:pPr marL="0" indent="0">
              <a:buNone/>
            </a:pPr>
            <a:r>
              <a:rPr lang="fr-FR" sz="8000" b="1" dirty="0">
                <a:latin typeface="Tw Cen MT" panose="020B0602020104020603" pitchFamily="34" charset="0"/>
              </a:rPr>
              <a:t>Je crois en l’Esprit-Saint,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à la sainte Eglise catholique,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à la communion des saints,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à la rémission des péchés,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à la résurrection de la chair,</a:t>
            </a:r>
            <a:br>
              <a:rPr lang="fr-FR" sz="8000" b="1" dirty="0">
                <a:latin typeface="Tw Cen MT" panose="020B0602020104020603" pitchFamily="34" charset="0"/>
              </a:rPr>
            </a:br>
            <a:r>
              <a:rPr lang="fr-FR" sz="8000" b="1" dirty="0">
                <a:latin typeface="Tw Cen MT" panose="020B0602020104020603" pitchFamily="34" charset="0"/>
              </a:rPr>
              <a:t>à la vie éternelle.</a:t>
            </a:r>
          </a:p>
          <a:p>
            <a:pPr marL="0" indent="0">
              <a:buNone/>
            </a:pPr>
            <a:r>
              <a:rPr lang="fr-FR" sz="8000" b="1" dirty="0">
                <a:latin typeface="Tw Cen MT" panose="020B0602020104020603" pitchFamily="34" charset="0"/>
              </a:rPr>
              <a:t>AMEN !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048838B-0158-4BCF-9BD4-5128BF50C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51" y="524586"/>
            <a:ext cx="8726749" cy="1083800"/>
          </a:xfrm>
        </p:spPr>
        <p:txBody>
          <a:bodyPr>
            <a:noAutofit/>
          </a:bodyPr>
          <a:lstStyle/>
          <a:p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Prière d’intercessions</a:t>
            </a:r>
            <a:br>
              <a:rPr lang="fr-CA" sz="3200" b="1" dirty="0">
                <a:latin typeface="Tw Cen MT" panose="020B0602020104020603" pitchFamily="34" charset="0"/>
              </a:rPr>
            </a:br>
            <a:endParaRPr lang="fr-CA" sz="32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099" y="1312393"/>
            <a:ext cx="9368901" cy="60803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2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3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0A88-3433-4BA3-873B-943D78D690C5}"/>
              </a:ext>
            </a:extLst>
          </p:cNvPr>
          <p:cNvSpPr/>
          <p:nvPr/>
        </p:nvSpPr>
        <p:spPr>
          <a:xfrm>
            <a:off x="1740038" y="1512812"/>
            <a:ext cx="1022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2800" b="1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495C6F-576F-4CBF-8553-E9C59ACAE8F5}"/>
              </a:ext>
            </a:extLst>
          </p:cNvPr>
          <p:cNvSpPr txBox="1"/>
          <p:nvPr/>
        </p:nvSpPr>
        <p:spPr>
          <a:xfrm>
            <a:off x="2494625" y="1605704"/>
            <a:ext cx="91706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Lecteur: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Dieu d’amour, à travers le Christ, tu nous dis :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« Ce n’est pas vous qui m’avez choisi, c’est moi qui vous ai choisis ».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Tu nous cherches, tu nous invites à recevoir ton amitié et à y demeurer.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Apprends-nous à répondre plus profondément à ton appel et à grandir dans une vie toujours plus pleine.</a:t>
            </a:r>
          </a:p>
          <a:p>
            <a:pPr algn="l" fontAlgn="base"/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fr-FR" sz="2800" b="1" dirty="0">
                <a:solidFill>
                  <a:srgbClr val="000000"/>
                </a:solidFill>
                <a:latin typeface="Open Sans"/>
              </a:rPr>
              <a:t>Réponds: </a:t>
            </a:r>
          </a:p>
          <a:p>
            <a:pPr algn="l" fontAlgn="base"/>
            <a:r>
              <a:rPr lang="fr-FR" sz="2800" b="1" i="0" dirty="0">
                <a:solidFill>
                  <a:srgbClr val="000000"/>
                </a:solidFill>
                <a:effectLst/>
                <a:latin typeface="Open Sans"/>
              </a:rPr>
              <a:t>La joie de notre cœur est en Dieu </a:t>
            </a:r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1FC8030-BE6A-45C6-8861-E84AE3665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51" y="524586"/>
            <a:ext cx="8726749" cy="1083800"/>
          </a:xfrm>
        </p:spPr>
        <p:txBody>
          <a:bodyPr>
            <a:noAutofit/>
          </a:bodyPr>
          <a:lstStyle/>
          <a:p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Prière d’intercessions</a:t>
            </a:r>
            <a:br>
              <a:rPr lang="fr-CA" sz="3200" b="1" dirty="0">
                <a:latin typeface="Tw Cen MT" panose="020B0602020104020603" pitchFamily="34" charset="0"/>
              </a:rPr>
            </a:br>
            <a:endParaRPr lang="fr-CA" sz="32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099" y="1312393"/>
            <a:ext cx="9368901" cy="60803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2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3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0A88-3433-4BA3-873B-943D78D690C5}"/>
              </a:ext>
            </a:extLst>
          </p:cNvPr>
          <p:cNvSpPr/>
          <p:nvPr/>
        </p:nvSpPr>
        <p:spPr>
          <a:xfrm>
            <a:off x="1740038" y="1512812"/>
            <a:ext cx="1022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2800" b="1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495C6F-576F-4CBF-8553-E9C59ACAE8F5}"/>
              </a:ext>
            </a:extLst>
          </p:cNvPr>
          <p:cNvSpPr txBox="1"/>
          <p:nvPr/>
        </p:nvSpPr>
        <p:spPr>
          <a:xfrm>
            <a:off x="2494625" y="1605704"/>
            <a:ext cx="91706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Lecteur: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Dieu de vie, tu nous appelles à être louange au milieu de la terre et à nous accueillir les uns, les unes, les autres comme un don de ta grâce.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Que ton regard d’amour posé sur chaque personne nous ouvre à nous accueillir réciproquement tels que nous sommes</a:t>
            </a:r>
          </a:p>
          <a:p>
            <a:pPr algn="l" fontAlgn="base"/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fr-FR" sz="2800" b="1" dirty="0">
                <a:solidFill>
                  <a:srgbClr val="000000"/>
                </a:solidFill>
                <a:latin typeface="Open Sans"/>
              </a:rPr>
              <a:t>Réponds: </a:t>
            </a:r>
          </a:p>
          <a:p>
            <a:pPr algn="l" fontAlgn="base"/>
            <a:r>
              <a:rPr lang="fr-FR" sz="2800" b="1" i="0" dirty="0">
                <a:solidFill>
                  <a:srgbClr val="000000"/>
                </a:solidFill>
                <a:effectLst/>
                <a:latin typeface="Open Sans"/>
              </a:rPr>
              <a:t>La joie de notre cœur est en Dieu </a:t>
            </a:r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827A68-6FBD-49A5-8035-D96FC2E7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51" y="524586"/>
            <a:ext cx="8726749" cy="1083800"/>
          </a:xfrm>
        </p:spPr>
        <p:txBody>
          <a:bodyPr>
            <a:noAutofit/>
          </a:bodyPr>
          <a:lstStyle/>
          <a:p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Prière d’intercessions</a:t>
            </a:r>
            <a:br>
              <a:rPr lang="fr-CA" sz="3200" b="1" dirty="0">
                <a:latin typeface="Tw Cen MT" panose="020B0602020104020603" pitchFamily="34" charset="0"/>
              </a:rPr>
            </a:br>
            <a:endParaRPr lang="fr-CA" sz="32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099" y="1312393"/>
            <a:ext cx="9368901" cy="60803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2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3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0A88-3433-4BA3-873B-943D78D690C5}"/>
              </a:ext>
            </a:extLst>
          </p:cNvPr>
          <p:cNvSpPr/>
          <p:nvPr/>
        </p:nvSpPr>
        <p:spPr>
          <a:xfrm>
            <a:off x="1740038" y="1512812"/>
            <a:ext cx="1022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2800" b="1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495C6F-576F-4CBF-8553-E9C59ACAE8F5}"/>
              </a:ext>
            </a:extLst>
          </p:cNvPr>
          <p:cNvSpPr txBox="1"/>
          <p:nvPr/>
        </p:nvSpPr>
        <p:spPr>
          <a:xfrm>
            <a:off x="2494625" y="1605704"/>
            <a:ext cx="91706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Lecteur: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Dieu qui rassemble, tu nous unis comme une seule vigne en ton Fils Jésus.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Que ton Esprit aimant demeure en nous lors des réunions paroissiales et des rassemblements œcuméniques locaux. Accorde-nous de te célébrer ensemble avec joie.</a:t>
            </a:r>
          </a:p>
          <a:p>
            <a:pPr algn="l" fontAlgn="base"/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fr-FR" sz="2800" b="1" dirty="0">
                <a:solidFill>
                  <a:srgbClr val="000000"/>
                </a:solidFill>
                <a:latin typeface="Open Sans"/>
              </a:rPr>
              <a:t>Réponds: </a:t>
            </a:r>
          </a:p>
          <a:p>
            <a:pPr algn="l" fontAlgn="base"/>
            <a:r>
              <a:rPr lang="fr-FR" sz="2800" b="1" i="0" dirty="0">
                <a:solidFill>
                  <a:srgbClr val="000000"/>
                </a:solidFill>
                <a:effectLst/>
                <a:latin typeface="Open Sans"/>
              </a:rPr>
              <a:t>La joie de notre cœur est en Dieu </a:t>
            </a:r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8F5A4CF-4372-4036-A95E-0AD7E77E7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0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55956-65C4-45A0-B734-1EB5064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51" y="524586"/>
            <a:ext cx="8726749" cy="1083800"/>
          </a:xfrm>
        </p:spPr>
        <p:txBody>
          <a:bodyPr>
            <a:noAutofit/>
          </a:bodyPr>
          <a:lstStyle/>
          <a:p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Prière d’intercessions</a:t>
            </a:r>
            <a:br>
              <a:rPr lang="fr-CA" sz="3200" b="1" dirty="0">
                <a:latin typeface="Tw Cen MT" panose="020B0602020104020603" pitchFamily="34" charset="0"/>
              </a:rPr>
            </a:br>
            <a:endParaRPr lang="fr-CA" sz="32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21B1-329D-4364-9E1E-452359C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099" y="1312393"/>
            <a:ext cx="9368901" cy="60803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latin typeface="Tw Cen MT" panose="020B0602020104020603" pitchFamily="34" charset="0"/>
              </a:rPr>
            </a:br>
            <a:endParaRPr lang="fr-CA" sz="4000" dirty="0">
              <a:latin typeface="Tw Cen MT" panose="020B06020201040206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471E1-A1A1-4FFB-B714-E6CAB1534B15}"/>
              </a:ext>
            </a:extLst>
          </p:cNvPr>
          <p:cNvSpPr txBox="1"/>
          <p:nvPr/>
        </p:nvSpPr>
        <p:spPr>
          <a:xfrm>
            <a:off x="8092866" y="7023394"/>
            <a:ext cx="25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2" tooltip="http://www.flickr.com/photos/19126737@N04/6287240997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3" tooltip="https://creativecommons.org/licenses/by-nd/2.0/"/>
              </a:rPr>
              <a:t>CC BY-ND</a:t>
            </a:r>
            <a:endParaRPr lang="fr-CA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0A88-3433-4BA3-873B-943D78D690C5}"/>
              </a:ext>
            </a:extLst>
          </p:cNvPr>
          <p:cNvSpPr/>
          <p:nvPr/>
        </p:nvSpPr>
        <p:spPr>
          <a:xfrm>
            <a:off x="1740038" y="1512812"/>
            <a:ext cx="1022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2800" b="1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495C6F-576F-4CBF-8553-E9C59ACAE8F5}"/>
              </a:ext>
            </a:extLst>
          </p:cNvPr>
          <p:cNvSpPr txBox="1"/>
          <p:nvPr/>
        </p:nvSpPr>
        <p:spPr>
          <a:xfrm>
            <a:off x="2494625" y="1605704"/>
            <a:ext cx="91706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Lecteur: </a:t>
            </a:r>
          </a:p>
          <a:p>
            <a:pPr algn="l" fontAlgn="base"/>
            <a:r>
              <a:rPr lang="fr-FR" sz="2800" b="0" i="0" dirty="0">
                <a:solidFill>
                  <a:srgbClr val="000000"/>
                </a:solidFill>
                <a:effectLst/>
                <a:latin typeface="Open Sans"/>
              </a:rPr>
              <a:t>Dieu de la vigne une, tu nous appelles à demeurer dans ton amour dans tout ce que nous faisons et disons. Touchés par ta bonté, accorde-nous d’être le reflet de ton amour dans nos maisons et nos écoles et d’ouvrir un chemin pour traverser rivalités et tensions.</a:t>
            </a:r>
          </a:p>
          <a:p>
            <a:pPr algn="l" fontAlgn="base"/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fr-FR" sz="2800" b="1" dirty="0">
                <a:solidFill>
                  <a:srgbClr val="000000"/>
                </a:solidFill>
                <a:latin typeface="Open Sans"/>
              </a:rPr>
              <a:t>Réponds: </a:t>
            </a:r>
          </a:p>
          <a:p>
            <a:pPr algn="l" fontAlgn="base"/>
            <a:r>
              <a:rPr lang="fr-FR" sz="2800" b="1" i="0" dirty="0">
                <a:solidFill>
                  <a:srgbClr val="000000"/>
                </a:solidFill>
                <a:effectLst/>
                <a:latin typeface="Open Sans"/>
              </a:rPr>
              <a:t>La joie de notre cœur est en Dieu </a:t>
            </a:r>
            <a:endParaRPr lang="fr-FR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CE8D2D2-63C5-476E-BAAC-16BD6542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B2B9-CF22-491E-B533-9DA7EF86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354" y="304472"/>
            <a:ext cx="8815526" cy="5902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CA" sz="36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Temps de méditation en silence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74D2-548E-4EBB-9346-75622FEE6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945" y="1168136"/>
            <a:ext cx="9144000" cy="5625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000" dirty="0">
              <a:latin typeface="Tw Cen MT" panose="020B06020201040206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w Cen MT" panose="020B0602020104020603" pitchFamily="34" charset="0"/>
              </a:rPr>
              <a:t>Prenons</a:t>
            </a:r>
            <a:r>
              <a:rPr lang="en-US" sz="3200" dirty="0">
                <a:latin typeface="Tw Cen MT" panose="020B0602020104020603" pitchFamily="34" charset="0"/>
              </a:rPr>
              <a:t> le temps de </a:t>
            </a:r>
            <a:r>
              <a:rPr lang="en-US" sz="3200" dirty="0" err="1">
                <a:latin typeface="Tw Cen MT" panose="020B0602020104020603" pitchFamily="34" charset="0"/>
              </a:rPr>
              <a:t>penser</a:t>
            </a:r>
            <a:r>
              <a:rPr lang="en-US" sz="3200" dirty="0">
                <a:latin typeface="Tw Cen MT" panose="020B0602020104020603" pitchFamily="34" charset="0"/>
              </a:rPr>
              <a:t> à tout 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nous </a:t>
            </a:r>
            <a:r>
              <a:rPr lang="en-US" sz="3200" dirty="0" err="1">
                <a:latin typeface="Tw Cen MT" panose="020B0602020104020603" pitchFamily="34" charset="0"/>
              </a:rPr>
              <a:t>venons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d’écouter</a:t>
            </a:r>
            <a:r>
              <a:rPr lang="en-US" sz="3200" dirty="0">
                <a:latin typeface="Tw Cen MT" panose="020B0602020104020603" pitchFamily="34" charset="0"/>
              </a:rPr>
              <a:t> dans la lecture de </a:t>
            </a:r>
            <a:r>
              <a:rPr lang="en-US" sz="3200" dirty="0" err="1">
                <a:latin typeface="Tw Cen MT" panose="020B0602020104020603" pitchFamily="34" charset="0"/>
              </a:rPr>
              <a:t>l’évangile</a:t>
            </a:r>
            <a:r>
              <a:rPr lang="en-US" sz="3200" dirty="0">
                <a:latin typeface="Tw Cen MT" panose="020B0602020104020603" pitchFamily="34" charset="0"/>
              </a:rPr>
              <a:t>, la </a:t>
            </a:r>
            <a:r>
              <a:rPr lang="en-US" sz="3200" dirty="0" err="1">
                <a:latin typeface="Tw Cen MT" panose="020B0602020104020603" pitchFamily="34" charset="0"/>
              </a:rPr>
              <a:t>réflexion</a:t>
            </a:r>
            <a:r>
              <a:rPr lang="en-US" sz="3200" dirty="0">
                <a:latin typeface="Tw Cen MT" panose="020B0602020104020603" pitchFamily="34" charset="0"/>
              </a:rPr>
              <a:t> et les </a:t>
            </a:r>
            <a:r>
              <a:rPr lang="en-US" sz="3200" dirty="0" err="1">
                <a:latin typeface="Tw Cen MT" panose="020B0602020104020603" pitchFamily="34" charset="0"/>
              </a:rPr>
              <a:t>prières</a:t>
            </a:r>
            <a:r>
              <a:rPr lang="en-US" sz="3200" dirty="0">
                <a:latin typeface="Tw Cen MT" panose="020B0602020104020603" pitchFamily="34" charset="0"/>
              </a:rPr>
              <a:t> et </a:t>
            </a:r>
            <a:r>
              <a:rPr lang="en-US" sz="3200" dirty="0" err="1">
                <a:latin typeface="Tw Cen MT" panose="020B0602020104020603" pitchFamily="34" charset="0"/>
              </a:rPr>
              <a:t>demandons</a:t>
            </a:r>
            <a:r>
              <a:rPr lang="en-US" sz="3200" dirty="0">
                <a:latin typeface="Tw Cen MT" panose="020B0602020104020603" pitchFamily="34" charset="0"/>
              </a:rPr>
              <a:t>-nous :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3200" dirty="0">
                <a:latin typeface="Tw Cen MT" panose="020B0602020104020603" pitchFamily="34" charset="0"/>
              </a:rPr>
              <a:t>Est-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Dieu </a:t>
            </a:r>
            <a:r>
              <a:rPr lang="en-US" sz="3200" dirty="0" err="1">
                <a:latin typeface="Tw Cen MT" panose="020B0602020104020603" pitchFamily="34" charset="0"/>
              </a:rPr>
              <a:t>veut</a:t>
            </a:r>
            <a:r>
              <a:rPr lang="en-US" sz="3200" dirty="0">
                <a:latin typeface="Tw Cen MT" panose="020B0602020104020603" pitchFamily="34" charset="0"/>
              </a:rPr>
              <a:t> me dire </a:t>
            </a:r>
            <a:r>
              <a:rPr lang="en-US" sz="3200" dirty="0" err="1">
                <a:latin typeface="Tw Cen MT" panose="020B0602020104020603" pitchFamily="34" charset="0"/>
              </a:rPr>
              <a:t>quelque</a:t>
            </a:r>
            <a:r>
              <a:rPr lang="en-US" sz="3200" dirty="0">
                <a:latin typeface="Tw Cen MT" panose="020B0602020104020603" pitchFamily="34" charset="0"/>
              </a:rPr>
              <a:t> chose à </a:t>
            </a:r>
            <a:r>
              <a:rPr lang="en-US" sz="3200" dirty="0" err="1">
                <a:latin typeface="Tw Cen MT" panose="020B0602020104020603" pitchFamily="34" charset="0"/>
              </a:rPr>
              <a:t>moi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personnellement</a:t>
            </a:r>
            <a:r>
              <a:rPr lang="en-US" sz="3200" dirty="0">
                <a:latin typeface="Tw Cen MT" panose="020B0602020104020603" pitchFamily="34" charset="0"/>
              </a:rPr>
              <a:t> dans 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je </a:t>
            </a:r>
            <a:r>
              <a:rPr lang="en-US" sz="3200" dirty="0" err="1">
                <a:latin typeface="Tw Cen MT" panose="020B0602020104020603" pitchFamily="34" charset="0"/>
              </a:rPr>
              <a:t>viens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d’entendre</a:t>
            </a:r>
            <a:r>
              <a:rPr lang="en-US" sz="3200" dirty="0">
                <a:latin typeface="Tw Cen MT" panose="020B0602020104020603" pitchFamily="34" charset="0"/>
              </a:rPr>
              <a:t> 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3200" dirty="0">
                <a:latin typeface="Tw Cen MT" panose="020B0602020104020603" pitchFamily="34" charset="0"/>
              </a:rPr>
              <a:t>Est-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je </a:t>
            </a:r>
            <a:r>
              <a:rPr lang="en-US" sz="3200" dirty="0" err="1">
                <a:latin typeface="Tw Cen MT" panose="020B0602020104020603" pitchFamily="34" charset="0"/>
              </a:rPr>
              <a:t>suis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connecté</a:t>
            </a:r>
            <a:r>
              <a:rPr lang="en-US" sz="3200" dirty="0">
                <a:latin typeface="Tw Cen MT" panose="020B0602020104020603" pitchFamily="34" charset="0"/>
              </a:rPr>
              <a:t>-e à Dieu ?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3200" dirty="0">
                <a:latin typeface="Tw Cen MT" panose="020B0602020104020603" pitchFamily="34" charset="0"/>
              </a:rPr>
              <a:t>Est-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je </a:t>
            </a:r>
            <a:r>
              <a:rPr lang="en-US" sz="3200" dirty="0" err="1">
                <a:latin typeface="Tw Cen MT" panose="020B0602020104020603" pitchFamily="34" charset="0"/>
              </a:rPr>
              <a:t>sens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qu</a:t>
            </a:r>
            <a:r>
              <a:rPr lang="en-US" sz="3200" dirty="0">
                <a:latin typeface="Tw Cen MT" panose="020B0602020104020603" pitchFamily="34" charset="0"/>
              </a:rPr>
              <a:t>’ Il </a:t>
            </a:r>
            <a:r>
              <a:rPr lang="en-US" sz="3200" dirty="0" err="1">
                <a:latin typeface="Tw Cen MT" panose="020B0602020104020603" pitchFamily="34" charset="0"/>
              </a:rPr>
              <a:t>m’aime</a:t>
            </a:r>
            <a:r>
              <a:rPr lang="en-US" sz="3200" dirty="0">
                <a:latin typeface="Tw Cen MT" panose="020B0602020104020603" pitchFamily="34" charset="0"/>
              </a:rPr>
              <a:t> ?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3200" dirty="0">
                <a:latin typeface="Tw Cen MT" panose="020B0602020104020603" pitchFamily="34" charset="0"/>
              </a:rPr>
              <a:t>Est-</a:t>
            </a:r>
            <a:r>
              <a:rPr lang="en-US" sz="3200" dirty="0" err="1">
                <a:latin typeface="Tw Cen MT" panose="020B0602020104020603" pitchFamily="34" charset="0"/>
              </a:rPr>
              <a:t>ce</a:t>
            </a:r>
            <a:r>
              <a:rPr lang="en-US" sz="3200" dirty="0">
                <a:latin typeface="Tw Cen MT" panose="020B0602020104020603" pitchFamily="34" charset="0"/>
              </a:rPr>
              <a:t> que </a:t>
            </a:r>
            <a:r>
              <a:rPr lang="en-US" sz="3200" dirty="0" err="1">
                <a:latin typeface="Tw Cen MT" panose="020B0602020104020603" pitchFamily="34" charset="0"/>
              </a:rPr>
              <a:t>j’ai</a:t>
            </a:r>
            <a:r>
              <a:rPr lang="en-US" sz="3200" dirty="0">
                <a:latin typeface="Tw Cen MT" panose="020B0602020104020603" pitchFamily="34" charset="0"/>
              </a:rPr>
              <a:t> de la joie dans le Coeur ?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62F08B9-5F1A-4585-96E6-8D3311B38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5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2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E79EC-CB8D-4EAB-81DD-419CEFFE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58" y="195943"/>
            <a:ext cx="8911687" cy="677469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Bénédiction</a:t>
            </a:r>
            <a:endParaRPr lang="fr-CA" sz="40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29D32-0751-43B9-A585-00C08819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98" y="1938733"/>
            <a:ext cx="10343202" cy="58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3000" dirty="0">
                <a:latin typeface="Tw Cen MT" panose="020B0602020104020603" pitchFamily="34" charset="0"/>
              </a:rPr>
              <a:t>Que Dieu Tout-Puissant et miséricordieux, Père, Fils et Saint Esprit, nous bénisse et nous protège maintenant et toujours.</a:t>
            </a:r>
          </a:p>
          <a:p>
            <a:pPr marL="0" indent="0">
              <a:buNone/>
            </a:pPr>
            <a:endParaRPr lang="fr-C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CA" sz="3000" b="1" dirty="0">
                <a:latin typeface="Tw Cen MT" panose="020B0602020104020603" pitchFamily="34" charset="0"/>
              </a:rPr>
              <a:t>Amen.</a:t>
            </a:r>
            <a:endParaRPr lang="fr-CA" sz="3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4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5300" b="1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EFA983-7AFA-4C98-9E4C-A1A74740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0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E79EC-CB8D-4EAB-81DD-419CEFFE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54" y="559928"/>
            <a:ext cx="4824029" cy="1231075"/>
          </a:xfrm>
        </p:spPr>
        <p:txBody>
          <a:bodyPr>
            <a:normAutofit/>
          </a:bodyPr>
          <a:lstStyle/>
          <a:p>
            <a:pPr algn="ctr"/>
            <a:r>
              <a:rPr lang="en-CA" b="1" dirty="0" err="1">
                <a:solidFill>
                  <a:schemeClr val="accent4">
                    <a:lumMod val="50000"/>
                  </a:schemeClr>
                </a:solidFill>
              </a:rPr>
              <a:t>Louez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</a:rPr>
              <a:t>-le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(Glorious)</a:t>
            </a:r>
            <a:endParaRPr lang="fr-C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29D32-0751-43B9-A585-00C08819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8" y="1600200"/>
            <a:ext cx="10505242" cy="4419599"/>
          </a:xfrm>
        </p:spPr>
        <p:txBody>
          <a:bodyPr>
            <a:normAutofit/>
          </a:bodyPr>
          <a:lstStyle/>
          <a:p>
            <a:pPr marL="719138" indent="-719138">
              <a:buNone/>
              <a:tabLst>
                <a:tab pos="896938" algn="l"/>
                <a:tab pos="1076325" algn="l"/>
              </a:tabLst>
            </a:pPr>
            <a:r>
              <a:rPr lang="fr-CA" sz="57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40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FF5E31-A73E-4A77-8DF4-E25526257B54}"/>
              </a:ext>
            </a:extLst>
          </p:cNvPr>
          <p:cNvSpPr txBox="1"/>
          <p:nvPr/>
        </p:nvSpPr>
        <p:spPr>
          <a:xfrm>
            <a:off x="1529919" y="2147650"/>
            <a:ext cx="102122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Tw Cen MT" panose="020B0602020104020603" pitchFamily="34" charset="0"/>
              </a:rPr>
              <a:t>D’ici aux confins de la Terre, 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va résonner notre prière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Nous chanterons car tout est accompli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Et nous vivons de l’Esprit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Qu’éclate en toutes les nations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Le réveil d’une génération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Nous danserons car tout est accompli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Et nous crions Jésus-Christ ! </a:t>
            </a:r>
          </a:p>
          <a:p>
            <a:endParaRPr lang="fr-CA" sz="3600" b="1" dirty="0">
              <a:latin typeface="Tw Cen MT" panose="020B0602020104020603" pitchFamily="34" charset="0"/>
            </a:endParaRPr>
          </a:p>
        </p:txBody>
      </p:sp>
      <p:pic>
        <p:nvPicPr>
          <p:cNvPr id="4" name="Média en ligne 3" title="LOUEZ LE - Lyon centre - album : messe de la grￃﾢce">
            <a:hlinkClick r:id="" action="ppaction://media"/>
            <a:extLst>
              <a:ext uri="{FF2B5EF4-FFF2-40B4-BE49-F238E27FC236}">
                <a16:creationId xmlns:a16="http://schemas.microsoft.com/office/drawing/2014/main" id="{484B52E7-572E-4095-A3F8-FF26774DF1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61934" y="0"/>
            <a:ext cx="4930066" cy="2773162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19C2DD1-9F06-40D0-A2B0-4B595DB0D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E79EC-CB8D-4EAB-81DD-419CEFFE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985" y="595438"/>
            <a:ext cx="4824029" cy="1231075"/>
          </a:xfrm>
        </p:spPr>
        <p:txBody>
          <a:bodyPr>
            <a:normAutofit/>
          </a:bodyPr>
          <a:lstStyle/>
          <a:p>
            <a:pPr algn="ctr"/>
            <a:r>
              <a:rPr lang="en-CA" b="1" dirty="0" err="1">
                <a:solidFill>
                  <a:schemeClr val="accent4">
                    <a:lumMod val="50000"/>
                  </a:schemeClr>
                </a:solidFill>
              </a:rPr>
              <a:t>Louez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</a:rPr>
              <a:t>-le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(Glorious)</a:t>
            </a:r>
            <a:endParaRPr lang="fr-C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29D32-0751-43B9-A585-00C08819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8" y="1600200"/>
            <a:ext cx="10505242" cy="4419599"/>
          </a:xfrm>
        </p:spPr>
        <p:txBody>
          <a:bodyPr>
            <a:normAutofit/>
          </a:bodyPr>
          <a:lstStyle/>
          <a:p>
            <a:pPr marL="719138" indent="-719138">
              <a:buNone/>
              <a:tabLst>
                <a:tab pos="896938" algn="l"/>
                <a:tab pos="1076325" algn="l"/>
              </a:tabLst>
            </a:pPr>
            <a:r>
              <a:rPr lang="fr-CA" sz="57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40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FF5E31-A73E-4A77-8DF4-E25526257B54}"/>
              </a:ext>
            </a:extLst>
          </p:cNvPr>
          <p:cNvSpPr txBox="1"/>
          <p:nvPr/>
        </p:nvSpPr>
        <p:spPr>
          <a:xfrm>
            <a:off x="3683985" y="1826513"/>
            <a:ext cx="8284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Tw Cen MT" panose="020B0602020104020603" pitchFamily="34" charset="0"/>
              </a:rPr>
              <a:t>R/ Louez-le </a:t>
            </a:r>
            <a:r>
              <a:rPr lang="fr-CA" sz="3600" b="1" dirty="0" err="1">
                <a:latin typeface="Tw Cen MT" panose="020B0602020104020603" pitchFamily="34" charset="0"/>
              </a:rPr>
              <a:t>Louez-le</a:t>
            </a:r>
            <a:endParaRPr lang="fr-CA" sz="3600" b="1" dirty="0">
              <a:latin typeface="Tw Cen MT" panose="020B0602020104020603" pitchFamily="34" charset="0"/>
            </a:endParaRPr>
          </a:p>
          <a:p>
            <a:r>
              <a:rPr lang="fr-CA" sz="3600" b="1" dirty="0">
                <a:latin typeface="Tw Cen MT" panose="020B0602020104020603" pitchFamily="34" charset="0"/>
              </a:rPr>
              <a:t>Qui que vous soyez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Louez-le </a:t>
            </a:r>
            <a:r>
              <a:rPr lang="fr-CA" sz="3600" b="1" dirty="0" err="1">
                <a:latin typeface="Tw Cen MT" panose="020B0602020104020603" pitchFamily="34" charset="0"/>
              </a:rPr>
              <a:t>Louez-le</a:t>
            </a:r>
            <a:endParaRPr lang="fr-CA" sz="3600" b="1" dirty="0">
              <a:latin typeface="Tw Cen MT" panose="020B0602020104020603" pitchFamily="34" charset="0"/>
            </a:endParaRPr>
          </a:p>
          <a:p>
            <a:r>
              <a:rPr lang="fr-CA" sz="3600" b="1" dirty="0">
                <a:latin typeface="Tw Cen MT" panose="020B0602020104020603" pitchFamily="34" charset="0"/>
              </a:rPr>
              <a:t>Ou que vous soyez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Louez-le </a:t>
            </a:r>
            <a:r>
              <a:rPr lang="fr-CA" sz="3600" b="1" dirty="0" err="1">
                <a:latin typeface="Tw Cen MT" panose="020B0602020104020603" pitchFamily="34" charset="0"/>
              </a:rPr>
              <a:t>Louez-le</a:t>
            </a:r>
            <a:endParaRPr lang="fr-CA" sz="3600" b="1" dirty="0">
              <a:latin typeface="Tw Cen MT" panose="020B0602020104020603" pitchFamily="34" charset="0"/>
            </a:endParaRPr>
          </a:p>
          <a:p>
            <a:r>
              <a:rPr lang="fr-CA" sz="3600" b="1" dirty="0">
                <a:latin typeface="Tw Cen MT" panose="020B0602020104020603" pitchFamily="34" charset="0"/>
              </a:rPr>
              <a:t>En toute circonstance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Louez-le Louez le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Voici que Dieu avance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F1F4F2D-7400-44FD-9E02-C60F8692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E79EC-CB8D-4EAB-81DD-419CEFFE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985" y="595438"/>
            <a:ext cx="4824029" cy="1231075"/>
          </a:xfrm>
        </p:spPr>
        <p:txBody>
          <a:bodyPr>
            <a:normAutofit/>
          </a:bodyPr>
          <a:lstStyle/>
          <a:p>
            <a:pPr algn="ctr"/>
            <a:r>
              <a:rPr lang="en-CA" b="1" dirty="0" err="1">
                <a:solidFill>
                  <a:schemeClr val="accent4">
                    <a:lumMod val="50000"/>
                  </a:schemeClr>
                </a:solidFill>
              </a:rPr>
              <a:t>Louez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</a:rPr>
              <a:t>-le </a:t>
            </a:r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(Glorious)</a:t>
            </a:r>
            <a:endParaRPr lang="fr-C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29D32-0751-43B9-A585-00C08819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8" y="1600200"/>
            <a:ext cx="10505242" cy="4419599"/>
          </a:xfrm>
        </p:spPr>
        <p:txBody>
          <a:bodyPr>
            <a:normAutofit/>
          </a:bodyPr>
          <a:lstStyle/>
          <a:p>
            <a:pPr marL="719138" indent="-719138">
              <a:buNone/>
              <a:tabLst>
                <a:tab pos="896938" algn="l"/>
                <a:tab pos="1076325" algn="l"/>
              </a:tabLst>
            </a:pPr>
            <a:r>
              <a:rPr lang="fr-CA" sz="57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endParaRPr lang="fr-CA" sz="40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FF5E31-A73E-4A77-8DF4-E25526257B54}"/>
              </a:ext>
            </a:extLst>
          </p:cNvPr>
          <p:cNvSpPr txBox="1"/>
          <p:nvPr/>
        </p:nvSpPr>
        <p:spPr>
          <a:xfrm>
            <a:off x="3096331" y="1824840"/>
            <a:ext cx="8284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Tw Cen MT" panose="020B0602020104020603" pitchFamily="34" charset="0"/>
              </a:rPr>
              <a:t>Et de l’Europe et de l’Afrique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De L’Asie jusqu’en Amérique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N’ayons plus peur car tout est accompli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Et nous vivons de l’esprit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Jeunes et vieux dans la louange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Que chantent l’Église et les anges</a:t>
            </a:r>
          </a:p>
          <a:p>
            <a:r>
              <a:rPr lang="fr-CA" sz="3600" b="1" dirty="0">
                <a:latin typeface="Tw Cen MT" panose="020B0602020104020603" pitchFamily="34" charset="0"/>
              </a:rPr>
              <a:t>À Lui l’honneur car tout est accompli et nous crions Jésus-Christ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8FD7783-FB94-4BFD-9914-4EEFAF0B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4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3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30" y="417735"/>
            <a:ext cx="5858539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/>
              <a:t>Symphonie </a:t>
            </a:r>
            <a:r>
              <a:rPr lang="fr-CA" sz="1800" dirty="0"/>
              <a:t>(</a:t>
            </a:r>
            <a:r>
              <a:rPr lang="fr-CA" sz="1800" dirty="0" err="1"/>
              <a:t>glorious</a:t>
            </a:r>
            <a:r>
              <a:rPr lang="fr-CA" sz="1800" dirty="0"/>
              <a:t>)</a:t>
            </a:r>
          </a:p>
          <a:p>
            <a:r>
              <a:rPr lang="fr-CA" sz="1800" dirty="0">
                <a:hlinkClick r:id="rId3"/>
              </a:rPr>
              <a:t>https://www.youtube.com/watch?v=Skj4hRTsWTA</a:t>
            </a:r>
            <a:endParaRPr lang="fr-CA" sz="1800" dirty="0"/>
          </a:p>
        </p:txBody>
      </p:sp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336799" y="1835398"/>
            <a:ext cx="8078798" cy="36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Une symphonie pour le roi des rois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Une mélodie résonnera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Sonnez les tambours, élevez vos voix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Jusqu'aux alentours, c'est notre foi</a:t>
            </a:r>
            <a:endParaRPr lang="fr-FR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BB81028-C321-488D-8033-7C5BD1BA0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B50E6A4-A32F-47E1-9550-385DDE336110}"/>
              </a:ext>
            </a:extLst>
          </p:cNvPr>
          <p:cNvSpPr txBox="1">
            <a:spLocks/>
          </p:cNvSpPr>
          <p:nvPr/>
        </p:nvSpPr>
        <p:spPr>
          <a:xfrm>
            <a:off x="3775946" y="329475"/>
            <a:ext cx="4640108" cy="863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b="1" dirty="0">
                <a:solidFill>
                  <a:schemeClr val="accent4">
                    <a:lumMod val="50000"/>
                  </a:schemeClr>
                </a:solidFill>
              </a:rPr>
              <a:t>Mot d’accueil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A3660B3-B1F2-4DD1-B8E8-A6851BEF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62" y="1193094"/>
            <a:ext cx="10670938" cy="5370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4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32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3AFB38-7584-4C99-A4A5-4E89EB2FDCAC}"/>
              </a:ext>
            </a:extLst>
          </p:cNvPr>
          <p:cNvSpPr txBox="1"/>
          <p:nvPr/>
        </p:nvSpPr>
        <p:spPr>
          <a:xfrm>
            <a:off x="1926453" y="1193094"/>
            <a:ext cx="100850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Open Sans"/>
              </a:rPr>
              <a:t>Que la grâce du Seigneur Jésus Christ, l’amour de Dieu et la communion de l’Esprit Saint soient toujours avec vous !</a:t>
            </a:r>
          </a:p>
          <a:p>
            <a:endParaRPr lang="fr-FR" sz="2000" dirty="0">
              <a:solidFill>
                <a:srgbClr val="000000"/>
              </a:solidFill>
              <a:latin typeface="Open Sans"/>
            </a:endParaRPr>
          </a:p>
          <a:p>
            <a:r>
              <a:rPr lang="fr-FR" sz="2000" b="1" i="0" dirty="0">
                <a:solidFill>
                  <a:srgbClr val="000000"/>
                </a:solidFill>
                <a:effectLst/>
                <a:latin typeface="Open Sans"/>
              </a:rPr>
              <a:t>R/ Et aussi avec vous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endParaRPr lang="fr-FR" sz="2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fr-CA" sz="2000" dirty="0">
                <a:latin typeface="Open Sans"/>
              </a:rPr>
              <a:t>Chers jeunes,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Open Sans"/>
              </a:rPr>
              <a:t>cette année, le thème de la Semaine de Prière pour l’Unité des chrétiens, choisi par les sœurs de la Communauté de Grandchamp, en Suisse, est : « Demeurez dans mon amour et vous porterez du fruit en abondance », d’après l’Évangile de Jean.</a:t>
            </a:r>
          </a:p>
          <a:p>
            <a:pPr marL="0" indent="0">
              <a:buNone/>
            </a:pPr>
            <a:endParaRPr lang="fr-FR" sz="2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Open Sans"/>
              </a:rPr>
              <a:t>Le plus grand désir de Dieu, exprimé par Jésus, est que nous soyons connecté en lui. Quand nous ne faisons pas beaucoup attention à lui, il attend que nous lui faisions plus de place. Quand nous le prenons comme un ami, il nous fait beaucoup sentir son amour. </a:t>
            </a:r>
            <a:r>
              <a:rPr lang="fr-FR" sz="2000" dirty="0">
                <a:solidFill>
                  <a:srgbClr val="000000"/>
                </a:solidFill>
                <a:latin typeface="Open Sans"/>
              </a:rPr>
              <a:t>Et avec son amour en nous, nous devenons plus gentil, plus patient, plus joyeux, plus paisible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Open Sans"/>
              </a:rPr>
              <a:t> avec les autres autour de nous. Nous acceptons plus les différences chez les autres et nous sommes plus ouverts aux autres. Voulez-vous être branché à l’amour de Dieu et changer le monde ?</a:t>
            </a:r>
          </a:p>
          <a:p>
            <a:pPr marL="0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9AA37BA-2301-48B5-AD7F-E300539D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0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268235" y="1093862"/>
            <a:ext cx="10429875" cy="55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Élevons nos mains pour glorifier Ton nom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Voici toutes les générations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Rassemblées pour l'adoration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b="1" dirty="0">
                <a:latin typeface="Tw Cen MT" panose="020B0602020104020603" pitchFamily="34" charset="0"/>
              </a:rPr>
              <a:t>(chanter le refrain 2 fois)</a:t>
            </a:r>
            <a:endParaRPr lang="fr-CA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11F7C69-4F9F-4D1A-88E0-E6EDF708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1683092" y="435835"/>
            <a:ext cx="10429875" cy="44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Calibri" pitchFamily="34" charset="0"/>
              </a:rPr>
              <a:t>-2-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Entends nos musiques résonner pour Toi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Voici nos cantiques, c'est notre joie!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Le rythme s'éveille par Ton cœur qui bat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1000 échos se lèvent à Ton éclat</a:t>
            </a:r>
            <a:endParaRPr lang="fr-FR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B68A68B-F693-4E9E-8A23-8C75995E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268235" y="1093862"/>
            <a:ext cx="10429875" cy="55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Élevons nos mains pour glorifier Ton nom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Voici toutes les générations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Rassemblées pour l'adoration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b="1" dirty="0">
                <a:latin typeface="Tw Cen MT" panose="020B0602020104020603" pitchFamily="34" charset="0"/>
              </a:rPr>
              <a:t>(chanter le refrain 2 fois)</a:t>
            </a:r>
            <a:endParaRPr lang="fr-CA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B44094A-FCA7-4D3B-A438-6D185B76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1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 txBox="1">
            <a:spLocks noChangeArrowheads="1"/>
          </p:cNvSpPr>
          <p:nvPr/>
        </p:nvSpPr>
        <p:spPr bwMode="auto">
          <a:xfrm>
            <a:off x="1372609" y="1040258"/>
            <a:ext cx="10429875" cy="36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Une symphonie pour le roi des rois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Une mélodie résonnera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Sonnez les tambours, élevez vos voix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solidFill>
                  <a:srgbClr val="222222"/>
                </a:solidFill>
                <a:latin typeface="Tw Cen MT" panose="020B0602020104020603" pitchFamily="34" charset="0"/>
              </a:rPr>
              <a:t>Jusqu'aux alentours, c'est notre foi</a:t>
            </a:r>
            <a:endParaRPr lang="fr-CA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02E728E-7DA6-47CE-A027-12204985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225506" y="461473"/>
            <a:ext cx="10429875" cy="64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Élevons nos mains pour glorifier Ton nom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Voici toutes les générations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dirty="0">
                <a:latin typeface="Tw Cen MT" panose="020B0602020104020603" pitchFamily="34" charset="0"/>
              </a:rPr>
              <a:t>Rassemblées pour l'adoration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latin typeface="Tw Cen MT" panose="020B0602020104020603" pitchFamily="34" charset="0"/>
              </a:rPr>
              <a:t>Élevons nos mains pour T'adorer</a:t>
            </a:r>
            <a:br>
              <a:rPr lang="fr-FR" sz="4000" dirty="0">
                <a:latin typeface="Tw Cen MT" panose="020B0602020104020603" pitchFamily="34" charset="0"/>
              </a:rPr>
            </a:br>
            <a:r>
              <a:rPr lang="fr-FR" sz="4000" b="1" dirty="0">
                <a:latin typeface="Tw Cen MT" panose="020B0602020104020603" pitchFamily="34" charset="0"/>
              </a:rPr>
              <a:t>(chanter le refrain 2 fois)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000000"/>
                </a:solidFill>
                <a:latin typeface="Calibri" pitchFamily="34" charset="0"/>
              </a:rPr>
              <a:t>Ω</a:t>
            </a:r>
            <a:endParaRPr lang="fr-CA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A65399E-D313-4797-A4E8-05406D7D1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8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42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7D81E1-AF34-43F2-82F0-B7A8FEE5BF26}"/>
              </a:ext>
            </a:extLst>
          </p:cNvPr>
          <p:cNvSpPr txBox="1"/>
          <p:nvPr/>
        </p:nvSpPr>
        <p:spPr>
          <a:xfrm>
            <a:off x="3553110" y="472326"/>
            <a:ext cx="5183408" cy="205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CA" sz="4800" dirty="0" err="1"/>
              <a:t>Rendons</a:t>
            </a:r>
            <a:r>
              <a:rPr lang="en-CA" sz="4800" dirty="0"/>
              <a:t> grâce</a:t>
            </a:r>
          </a:p>
          <a:p>
            <a:r>
              <a:rPr lang="en-CA" sz="4800" dirty="0"/>
              <a:t> au Seigneur !</a:t>
            </a:r>
            <a:endParaRPr lang="fr-CA" sz="4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3859F9-89B8-4578-9FEF-E4038401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656" y="3598610"/>
            <a:ext cx="3214315" cy="14550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E122CB-AA08-4CF2-81E4-4FF172E78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43" y="5238572"/>
            <a:ext cx="2389796" cy="11471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860B09-82C1-4FDB-949A-5BA7A06F5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876" y="2650880"/>
            <a:ext cx="1870093" cy="13709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677ED0-359B-4ACF-A07C-5899F9575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877" y="2650880"/>
            <a:ext cx="2029896" cy="13464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F98D6E-C896-44D4-B082-0EECB37FA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162" y="4924002"/>
            <a:ext cx="2016807" cy="15156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B50E6A4-A32F-47E1-9550-385DDE336110}"/>
              </a:ext>
            </a:extLst>
          </p:cNvPr>
          <p:cNvSpPr txBox="1">
            <a:spLocks/>
          </p:cNvSpPr>
          <p:nvPr/>
        </p:nvSpPr>
        <p:spPr>
          <a:xfrm>
            <a:off x="3346882" y="207920"/>
            <a:ext cx="6445188" cy="863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>
                <a:solidFill>
                  <a:schemeClr val="accent4">
                    <a:lumMod val="50000"/>
                  </a:schemeClr>
                </a:solidFill>
              </a:rPr>
              <a:t>Prions en paix le Seigneur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A3660B3-B1F2-4DD1-B8E8-A6851BEF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62" y="1193094"/>
            <a:ext cx="10670938" cy="5370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4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CA" sz="32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3AFB38-7584-4C99-A4A5-4E89EB2FDCAC}"/>
              </a:ext>
            </a:extLst>
          </p:cNvPr>
          <p:cNvSpPr txBox="1"/>
          <p:nvPr/>
        </p:nvSpPr>
        <p:spPr>
          <a:xfrm>
            <a:off x="2681057" y="1347852"/>
            <a:ext cx="90641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Seigneur, toi le vigneron qui prend soin de nos vies avec amour,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tu nous appelles à voir la beauté de chaque personne.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Et pourtant, trop souvent la peur nous surprend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devant la différence de l’autre.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Nous nous replions sur nous-mêmes,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la confiance en toi nous quitte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et le rejet de l’autre se développe entre nous.</a:t>
            </a:r>
          </a:p>
          <a:p>
            <a:pPr algn="l" fontAlgn="base"/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Viens orienter notre cœur à nouveau vers toi,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donne-nous de vivre branché à ton amour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pour être ensemble dans la joie d’être aimé.</a:t>
            </a:r>
          </a:p>
          <a:p>
            <a:endParaRPr lang="fr-FR" sz="2400" b="1" dirty="0">
              <a:solidFill>
                <a:srgbClr val="000000"/>
              </a:solidFill>
              <a:latin typeface="Open Sans"/>
            </a:endParaRPr>
          </a:p>
          <a:p>
            <a:endParaRPr lang="fr-FR" sz="2400" b="1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fr-FR" sz="2400" b="1" i="0" dirty="0">
                <a:solidFill>
                  <a:srgbClr val="000000"/>
                </a:solidFill>
                <a:effectLst/>
                <a:latin typeface="Open Sans"/>
              </a:rPr>
              <a:t>R/ Amen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endParaRPr lang="fr-FR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DB771B8-1D98-42E3-A238-FADF5F6E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EEF826-29AD-4F61-84CD-6AB1853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93"/>
            <a:ext cx="121920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31768-974B-446E-B5BB-C4C0171F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981" y="215736"/>
            <a:ext cx="5690588" cy="199480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b="1" dirty="0"/>
              <a:t>Chant de </a:t>
            </a:r>
            <a:r>
              <a:rPr lang="en-CA" sz="4000" b="1" dirty="0" err="1"/>
              <a:t>Louange</a:t>
            </a:r>
            <a:r>
              <a:rPr lang="en-CA" sz="4000" b="1" dirty="0"/>
              <a:t> </a:t>
            </a:r>
            <a:br>
              <a:rPr lang="en-CA" sz="4000" b="1" dirty="0"/>
            </a:br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pic>
        <p:nvPicPr>
          <p:cNvPr id="7" name="Média en ligne 6" title="Glorious - Nos mains vers le Ciel - Frat 2017">
            <a:hlinkClick r:id="" action="ppaction://media"/>
            <a:extLst>
              <a:ext uri="{FF2B5EF4-FFF2-40B4-BE49-F238E27FC236}">
                <a16:creationId xmlns:a16="http://schemas.microsoft.com/office/drawing/2014/main" id="{C8B8A08D-3614-4840-B186-C3D35076FF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20496" y="0"/>
            <a:ext cx="4671504" cy="26277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2760955" y="3124939"/>
            <a:ext cx="7927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Toi le souffle Créateur, </a:t>
            </a:r>
          </a:p>
          <a:p>
            <a:r>
              <a:rPr lang="fr-CA" sz="3600" dirty="0"/>
              <a:t>tu fais de nous ta demeure</a:t>
            </a:r>
          </a:p>
          <a:p>
            <a:r>
              <a:rPr lang="fr-CA" sz="3600" dirty="0"/>
              <a:t>Viens révéler ton Amour, </a:t>
            </a:r>
          </a:p>
          <a:p>
            <a:r>
              <a:rPr lang="fr-CA" sz="3600" dirty="0"/>
              <a:t>en Toi nous serons vivants pour toujours</a:t>
            </a:r>
          </a:p>
          <a:p>
            <a:endParaRPr lang="fr-CA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5D08F54-5C7C-4C39-9469-6FEECE30E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348" y="138797"/>
            <a:ext cx="9933264" cy="1361529"/>
          </a:xfrm>
        </p:spPr>
        <p:txBody>
          <a:bodyPr>
            <a:normAutofit/>
          </a:bodyPr>
          <a:lstStyle/>
          <a:p>
            <a:pPr algn="ctr"/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3426781" y="2752077"/>
            <a:ext cx="7927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/>
              <a:t>R/ Levons nos mains vers le ciel</a:t>
            </a:r>
          </a:p>
          <a:p>
            <a:r>
              <a:rPr lang="fr-CA" sz="3600" b="1" dirty="0"/>
              <a:t>Louez l’éternel</a:t>
            </a:r>
          </a:p>
          <a:p>
            <a:r>
              <a:rPr lang="fr-CA" sz="3600" b="1" dirty="0"/>
              <a:t>Levons nos mains vers le ciel</a:t>
            </a:r>
          </a:p>
          <a:p>
            <a:r>
              <a:rPr lang="fr-CA" sz="3600" b="1" dirty="0"/>
              <a:t>Pour le Fraternel</a:t>
            </a:r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479399A-A89B-4A1B-AF97-B97B0D3D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981" y="-417249"/>
            <a:ext cx="9906631" cy="2636666"/>
          </a:xfrm>
        </p:spPr>
        <p:txBody>
          <a:bodyPr>
            <a:normAutofit/>
          </a:bodyPr>
          <a:lstStyle/>
          <a:p>
            <a:pPr algn="ctr"/>
            <a:br>
              <a:rPr lang="en-CA" sz="4000" b="1" dirty="0"/>
            </a:br>
            <a:br>
              <a:rPr lang="en-CA" sz="2400" b="1" dirty="0"/>
            </a:br>
            <a:r>
              <a:rPr lang="en-CA" b="1" dirty="0"/>
              <a:t>Nos mains </a:t>
            </a:r>
            <a:r>
              <a:rPr lang="en-CA" b="1" dirty="0" err="1"/>
              <a:t>vers</a:t>
            </a:r>
            <a:r>
              <a:rPr lang="en-CA" b="1" dirty="0"/>
              <a:t> le </a:t>
            </a:r>
            <a:r>
              <a:rPr lang="en-CA" b="1" dirty="0" err="1"/>
              <a:t>ciel</a:t>
            </a:r>
            <a:r>
              <a:rPr lang="en-CA" b="1" dirty="0"/>
              <a:t> - Glorious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2FBF3-1EDB-4AA6-8B20-3E1D4AA703F4}"/>
              </a:ext>
            </a:extLst>
          </p:cNvPr>
          <p:cNvSpPr txBox="1"/>
          <p:nvPr/>
        </p:nvSpPr>
        <p:spPr>
          <a:xfrm>
            <a:off x="3178206" y="2752077"/>
            <a:ext cx="7927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Toi le souffle vivifiant, </a:t>
            </a:r>
          </a:p>
          <a:p>
            <a:r>
              <a:rPr lang="fr-CA" sz="3600" dirty="0"/>
              <a:t>Viens souffler des quatre vents</a:t>
            </a:r>
          </a:p>
          <a:p>
            <a:r>
              <a:rPr lang="fr-CA" sz="3600" dirty="0"/>
              <a:t>Nos vies seront révélées, </a:t>
            </a:r>
          </a:p>
          <a:p>
            <a:r>
              <a:rPr lang="fr-CA" sz="3600" dirty="0"/>
              <a:t>Et dans un esprit nouveau libérées</a:t>
            </a:r>
          </a:p>
          <a:p>
            <a:endParaRPr lang="fr-CA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DF86DCE-184F-48D1-B12A-4463D14F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4" y="5974084"/>
            <a:ext cx="1952625" cy="8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410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15834</TotalTime>
  <Words>2324</Words>
  <Application>Microsoft Office PowerPoint</Application>
  <PresentationFormat>Grand écran</PresentationFormat>
  <Paragraphs>226</Paragraphs>
  <Slides>46</Slides>
  <Notes>7</Notes>
  <HiddenSlides>9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Arial Rounded MT Bold</vt:lpstr>
      <vt:lpstr>Calibri</vt:lpstr>
      <vt:lpstr>Century Gothic</vt:lpstr>
      <vt:lpstr>Open Sans</vt:lpstr>
      <vt:lpstr>Open Sans</vt:lpstr>
      <vt:lpstr>Tw Cen MT</vt:lpstr>
      <vt:lpstr>Wingdings 3</vt:lpstr>
      <vt:lpstr>Brin</vt:lpstr>
      <vt:lpstr>Célébration oecuménique pour la semaine de l’unité chrétienne - 2021</vt:lpstr>
      <vt:lpstr>Veuillez éteindre toute sonnerie ou la rendre silencieuse</vt:lpstr>
      <vt:lpstr>Présentation PowerPoint</vt:lpstr>
      <vt:lpstr>Présentation PowerPoint</vt:lpstr>
      <vt:lpstr>Présentation PowerPoint</vt:lpstr>
      <vt:lpstr>Présentation PowerPoint</vt:lpstr>
      <vt:lpstr>Chant de Louange   Nos mains vers le ciel - Glorious</vt:lpstr>
      <vt:lpstr> Nos mains vers le ciel - Glorious</vt:lpstr>
      <vt:lpstr>  Nos mains vers le ciel - Glorious</vt:lpstr>
      <vt:lpstr> Nos mains vers le ciel - Glorious</vt:lpstr>
      <vt:lpstr>  Nos mains vers le ciel - Glorious</vt:lpstr>
      <vt:lpstr> Nos mains vers le ciel - Glorious</vt:lpstr>
      <vt:lpstr>Présentation PowerPoint</vt:lpstr>
      <vt:lpstr>Invocation de l’Esprit Saint </vt:lpstr>
      <vt:lpstr>Invocation de l’Esprit Saint </vt:lpstr>
      <vt:lpstr>Présentation PowerPoint</vt:lpstr>
      <vt:lpstr>Proclamation de la Parole de Dieu </vt:lpstr>
      <vt:lpstr>Évangile de Jésus-Christ selon saint Jean 15, 1-17</vt:lpstr>
      <vt:lpstr>Évangile de Jésus-Christ selon saint Jean 15, 1-17</vt:lpstr>
      <vt:lpstr>Évangile de Jésus-Christ selon saint Jean 15, 1-17</vt:lpstr>
      <vt:lpstr>Évangile de Jésus-Christ selon saint Jean 15, 1-17</vt:lpstr>
      <vt:lpstr>Présentation PowerPoint</vt:lpstr>
      <vt:lpstr>Présentation PowerPoint</vt:lpstr>
      <vt:lpstr>Proclamons notre Foi – CRÉDO </vt:lpstr>
      <vt:lpstr>Présentation PowerPoint</vt:lpstr>
      <vt:lpstr>Prière d’intercessions </vt:lpstr>
      <vt:lpstr>Prière d’intercessions </vt:lpstr>
      <vt:lpstr>Prière d’intercessions </vt:lpstr>
      <vt:lpstr>Prière d’intercessions </vt:lpstr>
      <vt:lpstr>Présentation PowerPoint</vt:lpstr>
      <vt:lpstr>Temps de méditation en silence</vt:lpstr>
      <vt:lpstr>Présentation PowerPoint</vt:lpstr>
      <vt:lpstr>Bénédiction</vt:lpstr>
      <vt:lpstr>Présentation PowerPoint</vt:lpstr>
      <vt:lpstr>Louez-le (Glorious)</vt:lpstr>
      <vt:lpstr>Louez-le (Glorious)</vt:lpstr>
      <vt:lpstr>Louez-le (Glorious)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de l’éducation de la foi catholique chez les francophones de l’Alberta  le CÉFFA  Promoting Catholic Faith Education for Francophones in Alberta</dc:title>
  <dc:creator>Diane Roy</dc:creator>
  <cp:lastModifiedBy>Caroline Maillet-Rao</cp:lastModifiedBy>
  <cp:revision>154</cp:revision>
  <cp:lastPrinted>2018-08-15T19:29:21Z</cp:lastPrinted>
  <dcterms:created xsi:type="dcterms:W3CDTF">2018-02-06T00:20:52Z</dcterms:created>
  <dcterms:modified xsi:type="dcterms:W3CDTF">2021-01-11T20:21:01Z</dcterms:modified>
</cp:coreProperties>
</file>